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62" r:id="rId5"/>
  </p:sldMasterIdLst>
  <p:notesMasterIdLst>
    <p:notesMasterId r:id="rId24"/>
  </p:notesMasterIdLst>
  <p:handoutMasterIdLst>
    <p:handoutMasterId r:id="rId25"/>
  </p:handoutMasterIdLst>
  <p:sldIdLst>
    <p:sldId id="256" r:id="rId6"/>
    <p:sldId id="291" r:id="rId7"/>
    <p:sldId id="281" r:id="rId8"/>
    <p:sldId id="286" r:id="rId9"/>
    <p:sldId id="278" r:id="rId10"/>
    <p:sldId id="282" r:id="rId11"/>
    <p:sldId id="287" r:id="rId12"/>
    <p:sldId id="299" r:id="rId13"/>
    <p:sldId id="293" r:id="rId14"/>
    <p:sldId id="283" r:id="rId15"/>
    <p:sldId id="292" r:id="rId16"/>
    <p:sldId id="288" r:id="rId17"/>
    <p:sldId id="290" r:id="rId18"/>
    <p:sldId id="296" r:id="rId19"/>
    <p:sldId id="298" r:id="rId20"/>
    <p:sldId id="280" r:id="rId21"/>
    <p:sldId id="279" r:id="rId22"/>
    <p:sldId id="300" r:id="rId23"/>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69" d="100"/>
          <a:sy n="69" d="100"/>
        </p:scale>
        <p:origin x="72" y="4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50" d="100"/>
          <a:sy n="150" d="100"/>
        </p:scale>
        <p:origin x="1029" y="-32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nidad Piedra Clemente" userId="3765aaf1b4b3ef91" providerId="LiveId" clId="{F95DCAB5-59F7-4F7C-8CD6-49CD87F8634E}"/>
    <pc:docChg chg="custSel modSld">
      <pc:chgData name="Trinidad Piedra Clemente" userId="3765aaf1b4b3ef91" providerId="LiveId" clId="{F95DCAB5-59F7-4F7C-8CD6-49CD87F8634E}" dt="2026-01-30T19:09:52.657" v="488" actId="1076"/>
      <pc:docMkLst>
        <pc:docMk/>
      </pc:docMkLst>
      <pc:sldChg chg="modSp mod">
        <pc:chgData name="Trinidad Piedra Clemente" userId="3765aaf1b4b3ef91" providerId="LiveId" clId="{F95DCAB5-59F7-4F7C-8CD6-49CD87F8634E}" dt="2026-01-30T18:27:18.143" v="449" actId="20577"/>
        <pc:sldMkLst>
          <pc:docMk/>
          <pc:sldMk cId="93064968" sldId="278"/>
        </pc:sldMkLst>
        <pc:graphicFrameChg chg="modGraphic">
          <ac:chgData name="Trinidad Piedra Clemente" userId="3765aaf1b4b3ef91" providerId="LiveId" clId="{F95DCAB5-59F7-4F7C-8CD6-49CD87F8634E}" dt="2026-01-30T18:27:18.143" v="449" actId="20577"/>
          <ac:graphicFrameMkLst>
            <pc:docMk/>
            <pc:sldMk cId="93064968" sldId="278"/>
            <ac:graphicFrameMk id="9" creationId="{9C8A66E3-3CCF-15ED-74DD-C60E574F6252}"/>
          </ac:graphicFrameMkLst>
        </pc:graphicFrameChg>
      </pc:sldChg>
      <pc:sldChg chg="addSp delSp modSp mod">
        <pc:chgData name="Trinidad Piedra Clemente" userId="3765aaf1b4b3ef91" providerId="LiveId" clId="{F95DCAB5-59F7-4F7C-8CD6-49CD87F8634E}" dt="2026-01-30T17:56:21.275" v="431" actId="14100"/>
        <pc:sldMkLst>
          <pc:docMk/>
          <pc:sldMk cId="499294527" sldId="288"/>
        </pc:sldMkLst>
        <pc:picChg chg="add mod">
          <ac:chgData name="Trinidad Piedra Clemente" userId="3765aaf1b4b3ef91" providerId="LiveId" clId="{F95DCAB5-59F7-4F7C-8CD6-49CD87F8634E}" dt="2026-01-30T17:56:21.275" v="431" actId="14100"/>
          <ac:picMkLst>
            <pc:docMk/>
            <pc:sldMk cId="499294527" sldId="288"/>
            <ac:picMk id="5" creationId="{202A3B69-0BDA-CD1F-012D-D5B7F143AB83}"/>
          </ac:picMkLst>
        </pc:picChg>
        <pc:picChg chg="del">
          <ac:chgData name="Trinidad Piedra Clemente" userId="3765aaf1b4b3ef91" providerId="LiveId" clId="{F95DCAB5-59F7-4F7C-8CD6-49CD87F8634E}" dt="2026-01-30T17:55:49.352" v="423" actId="478"/>
          <ac:picMkLst>
            <pc:docMk/>
            <pc:sldMk cId="499294527" sldId="288"/>
            <ac:picMk id="11" creationId="{8EC003DE-06CB-772F-A7D6-C7AE1EC5D1E1}"/>
          </ac:picMkLst>
        </pc:picChg>
      </pc:sldChg>
      <pc:sldChg chg="addSp delSp modSp mod">
        <pc:chgData name="Trinidad Piedra Clemente" userId="3765aaf1b4b3ef91" providerId="LiveId" clId="{F95DCAB5-59F7-4F7C-8CD6-49CD87F8634E}" dt="2026-01-30T16:45:40.337" v="421" actId="1076"/>
        <pc:sldMkLst>
          <pc:docMk/>
          <pc:sldMk cId="3755796175" sldId="290"/>
        </pc:sldMkLst>
        <pc:graphicFrameChg chg="mod modGraphic">
          <ac:chgData name="Trinidad Piedra Clemente" userId="3765aaf1b4b3ef91" providerId="LiveId" clId="{F95DCAB5-59F7-4F7C-8CD6-49CD87F8634E}" dt="2026-01-28T19:01:34.899" v="388" actId="20577"/>
          <ac:graphicFrameMkLst>
            <pc:docMk/>
            <pc:sldMk cId="3755796175" sldId="290"/>
            <ac:graphicFrameMk id="3" creationId="{56A19D66-1513-CF37-AFF5-5F98ED338972}"/>
          </ac:graphicFrameMkLst>
        </pc:graphicFrameChg>
        <pc:picChg chg="del">
          <ac:chgData name="Trinidad Piedra Clemente" userId="3765aaf1b4b3ef91" providerId="LiveId" clId="{F95DCAB5-59F7-4F7C-8CD6-49CD87F8634E}" dt="2026-01-30T16:44:41.874" v="402" actId="478"/>
          <ac:picMkLst>
            <pc:docMk/>
            <pc:sldMk cId="3755796175" sldId="290"/>
            <ac:picMk id="4" creationId="{80D32388-610B-7879-297F-D7626A1BAE91}"/>
          </ac:picMkLst>
        </pc:picChg>
        <pc:picChg chg="add del mod">
          <ac:chgData name="Trinidad Piedra Clemente" userId="3765aaf1b4b3ef91" providerId="LiveId" clId="{F95DCAB5-59F7-4F7C-8CD6-49CD87F8634E}" dt="2026-01-30T16:45:20.259" v="413" actId="478"/>
          <ac:picMkLst>
            <pc:docMk/>
            <pc:sldMk cId="3755796175" sldId="290"/>
            <ac:picMk id="6" creationId="{24166F4F-63A2-AF92-9227-B3A2BB66F825}"/>
          </ac:picMkLst>
        </pc:picChg>
        <pc:picChg chg="add mod">
          <ac:chgData name="Trinidad Piedra Clemente" userId="3765aaf1b4b3ef91" providerId="LiveId" clId="{F95DCAB5-59F7-4F7C-8CD6-49CD87F8634E}" dt="2026-01-30T16:45:40.337" v="421" actId="1076"/>
          <ac:picMkLst>
            <pc:docMk/>
            <pc:sldMk cId="3755796175" sldId="290"/>
            <ac:picMk id="8" creationId="{ADBDE6CA-0200-FA9B-1F08-C1CB0CFB7F59}"/>
          </ac:picMkLst>
        </pc:picChg>
      </pc:sldChg>
      <pc:sldChg chg="addSp delSp modSp mod">
        <pc:chgData name="Trinidad Piedra Clemente" userId="3765aaf1b4b3ef91" providerId="LiveId" clId="{F95DCAB5-59F7-4F7C-8CD6-49CD87F8634E}" dt="2026-01-30T19:09:52.657" v="488" actId="1076"/>
        <pc:sldMkLst>
          <pc:docMk/>
          <pc:sldMk cId="2332731365" sldId="296"/>
        </pc:sldMkLst>
        <pc:spChg chg="mod">
          <ac:chgData name="Trinidad Piedra Clemente" userId="3765aaf1b4b3ef91" providerId="LiveId" clId="{F95DCAB5-59F7-4F7C-8CD6-49CD87F8634E}" dt="2026-01-30T18:24:58.477" v="440" actId="1076"/>
          <ac:spMkLst>
            <pc:docMk/>
            <pc:sldMk cId="2332731365" sldId="296"/>
            <ac:spMk id="8" creationId="{E01D66AB-1B9E-B157-72DA-A75DA914CDD5}"/>
          </ac:spMkLst>
        </pc:spChg>
        <pc:picChg chg="del">
          <ac:chgData name="Trinidad Piedra Clemente" userId="3765aaf1b4b3ef91" providerId="LiveId" clId="{F95DCAB5-59F7-4F7C-8CD6-49CD87F8634E}" dt="2026-01-30T19:02:47.564" v="450" actId="478"/>
          <ac:picMkLst>
            <pc:docMk/>
            <pc:sldMk cId="2332731365" sldId="296"/>
            <ac:picMk id="4" creationId="{572E7E07-65FC-ED2E-20FD-801BE06AD2B3}"/>
          </ac:picMkLst>
        </pc:picChg>
        <pc:picChg chg="del">
          <ac:chgData name="Trinidad Piedra Clemente" userId="3765aaf1b4b3ef91" providerId="LiveId" clId="{F95DCAB5-59F7-4F7C-8CD6-49CD87F8634E}" dt="2026-01-30T16:25:27.977" v="389" actId="478"/>
          <ac:picMkLst>
            <pc:docMk/>
            <pc:sldMk cId="2332731365" sldId="296"/>
            <ac:picMk id="6" creationId="{93B61BEC-C9E9-3E6B-2CA0-F759E102DFB0}"/>
          </ac:picMkLst>
        </pc:picChg>
        <pc:picChg chg="add del mod">
          <ac:chgData name="Trinidad Piedra Clemente" userId="3765aaf1b4b3ef91" providerId="LiveId" clId="{F95DCAB5-59F7-4F7C-8CD6-49CD87F8634E}" dt="2026-01-30T18:24:38.382" v="432" actId="478"/>
          <ac:picMkLst>
            <pc:docMk/>
            <pc:sldMk cId="2332731365" sldId="296"/>
            <ac:picMk id="10" creationId="{D1F09167-F291-BD29-A8DD-83707A2AEB75}"/>
          </ac:picMkLst>
        </pc:picChg>
        <pc:picChg chg="add mod">
          <ac:chgData name="Trinidad Piedra Clemente" userId="3765aaf1b4b3ef91" providerId="LiveId" clId="{F95DCAB5-59F7-4F7C-8CD6-49CD87F8634E}" dt="2026-01-30T19:09:25.270" v="480" actId="1076"/>
          <ac:picMkLst>
            <pc:docMk/>
            <pc:sldMk cId="2332731365" sldId="296"/>
            <ac:picMk id="12" creationId="{5FDF8740-4FA4-0B81-FE5F-71F5EDC14133}"/>
          </ac:picMkLst>
        </pc:picChg>
        <pc:picChg chg="add del mod">
          <ac:chgData name="Trinidad Piedra Clemente" userId="3765aaf1b4b3ef91" providerId="LiveId" clId="{F95DCAB5-59F7-4F7C-8CD6-49CD87F8634E}" dt="2026-01-30T19:08:45.829" v="467" actId="478"/>
          <ac:picMkLst>
            <pc:docMk/>
            <pc:sldMk cId="2332731365" sldId="296"/>
            <ac:picMk id="14" creationId="{5B0C1FE5-D134-9B9B-35C3-1D6B7CF23442}"/>
          </ac:picMkLst>
        </pc:picChg>
        <pc:picChg chg="add mod">
          <ac:chgData name="Trinidad Piedra Clemente" userId="3765aaf1b4b3ef91" providerId="LiveId" clId="{F95DCAB5-59F7-4F7C-8CD6-49CD87F8634E}" dt="2026-01-30T19:09:52.657" v="488" actId="1076"/>
          <ac:picMkLst>
            <pc:docMk/>
            <pc:sldMk cId="2332731365" sldId="296"/>
            <ac:picMk id="16" creationId="{92E47910-0BE7-B2AB-922F-59B0D77E148E}"/>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6E1B4-1A6F-4217-8544-DC725EC04A6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3B85F3B0-70E8-4C3D-9404-4D157D2B267F}">
      <dgm:prSet phldrT="[Texto]"/>
      <dgm:spPr/>
      <dgm:t>
        <a:bodyPr/>
        <a:lstStyle/>
        <a:p>
          <a:r>
            <a:rPr lang="ca-ES" noProof="0" dirty="0">
              <a:solidFill>
                <a:schemeClr val="tx1"/>
              </a:solidFill>
            </a:rPr>
            <a:t>LES JUGADORES QUE JUGUEN EN POSICIONS D’ATAC TENEN UN </a:t>
          </a:r>
          <a:r>
            <a:rPr lang="ca-ES" u="sng" noProof="0" dirty="0">
              <a:solidFill>
                <a:schemeClr val="tx1"/>
              </a:solidFill>
              <a:effectLst>
                <a:outerShdw blurRad="38100" dist="38100" dir="2700000" algn="tl">
                  <a:srgbClr val="000000">
                    <a:alpha val="43137"/>
                  </a:srgbClr>
                </a:outerShdw>
              </a:effectLst>
            </a:rPr>
            <a:t>VALOR DE MERCAT </a:t>
          </a:r>
          <a:r>
            <a:rPr lang="ca-ES" noProof="0" dirty="0">
              <a:solidFill>
                <a:schemeClr val="tx1"/>
              </a:solidFill>
            </a:rPr>
            <a:t>QUE LA RESTA DE JUGADORS ?</a:t>
          </a:r>
        </a:p>
      </dgm:t>
    </dgm:pt>
    <dgm:pt modelId="{7CD286D3-B3F9-407B-BECD-284374FF8959}" type="parTrans" cxnId="{A0EA590C-08A6-4067-95BF-B2D9E595FE89}">
      <dgm:prSet/>
      <dgm:spPr/>
      <dgm:t>
        <a:bodyPr/>
        <a:lstStyle/>
        <a:p>
          <a:endParaRPr lang="es-ES"/>
        </a:p>
      </dgm:t>
    </dgm:pt>
    <dgm:pt modelId="{A154D438-FD85-4659-BF77-BDD4A2402914}" type="sibTrans" cxnId="{A0EA590C-08A6-4067-95BF-B2D9E595FE89}">
      <dgm:prSet/>
      <dgm:spPr/>
      <dgm:t>
        <a:bodyPr/>
        <a:lstStyle/>
        <a:p>
          <a:endParaRPr lang="es-ES"/>
        </a:p>
      </dgm:t>
    </dgm:pt>
    <dgm:pt modelId="{5949FC4B-8085-4589-B9A0-CB27F4CB2A6D}">
      <dgm:prSet phldrT="[Texto]" phldr="0"/>
      <dgm:spPr/>
      <dgm:t>
        <a:bodyPr/>
        <a:lstStyle/>
        <a:p>
          <a:r>
            <a:rPr lang="ca-ES" noProof="0" dirty="0">
              <a:solidFill>
                <a:schemeClr val="tx1"/>
              </a:solidFill>
            </a:rPr>
            <a:t> </a:t>
          </a:r>
          <a:r>
            <a:rPr lang="ca-ES" u="sng" noProof="0" dirty="0">
              <a:solidFill>
                <a:schemeClr val="tx1"/>
              </a:solidFill>
              <a:effectLst>
                <a:outerShdw blurRad="38100" dist="38100" dir="2700000" algn="tl">
                  <a:srgbClr val="000000">
                    <a:alpha val="43137"/>
                  </a:srgbClr>
                </a:outerShdw>
              </a:effectLst>
            </a:rPr>
            <a:t>QUINES VARIABLES INFLUENCIEN EL VALOR DE MERCAT </a:t>
          </a:r>
          <a:r>
            <a:rPr lang="ca-ES" noProof="0" dirty="0">
              <a:solidFill>
                <a:schemeClr val="tx1"/>
              </a:solidFill>
            </a:rPr>
            <a:t>DE LES JUGADORES.</a:t>
          </a:r>
        </a:p>
      </dgm:t>
    </dgm:pt>
    <dgm:pt modelId="{FCF4BCB0-E33B-49BF-B040-DBB78FC99E04}" type="parTrans" cxnId="{DB037CB2-BDF5-49B8-A088-4A9ED432CF25}">
      <dgm:prSet/>
      <dgm:spPr/>
      <dgm:t>
        <a:bodyPr/>
        <a:lstStyle/>
        <a:p>
          <a:endParaRPr lang="es-ES"/>
        </a:p>
      </dgm:t>
    </dgm:pt>
    <dgm:pt modelId="{4E11F8C9-7FEE-489E-82A5-D40089496A48}" type="sibTrans" cxnId="{DB037CB2-BDF5-49B8-A088-4A9ED432CF25}">
      <dgm:prSet/>
      <dgm:spPr/>
      <dgm:t>
        <a:bodyPr/>
        <a:lstStyle/>
        <a:p>
          <a:endParaRPr lang="es-ES"/>
        </a:p>
      </dgm:t>
    </dgm:pt>
    <dgm:pt modelId="{175E39B2-D4E5-4B15-A422-6D3505A0390A}">
      <dgm:prSet phldrT="[Texto]" phldr="0" custT="1"/>
      <dgm:spPr/>
      <dgm:t>
        <a:bodyPr/>
        <a:lstStyle/>
        <a:p>
          <a:r>
            <a:rPr lang="ca-ES" sz="2100" kern="1200" noProof="0" dirty="0">
              <a:solidFill>
                <a:schemeClr val="tx1"/>
              </a:solidFill>
            </a:rPr>
            <a:t>ESTUDI DE LES </a:t>
          </a:r>
          <a:r>
            <a:rPr lang="ca-ES" sz="2100" u="sng" kern="1200" noProof="0" dirty="0">
              <a:solidFill>
                <a:prstClr val="black"/>
              </a:solidFill>
              <a:effectLst>
                <a:outerShdw blurRad="38100" dist="38100" dir="2700000" algn="tl">
                  <a:srgbClr val="000000">
                    <a:alpha val="43137"/>
                  </a:srgbClr>
                </a:outerShdw>
              </a:effectLst>
              <a:latin typeface="Tw Cen MT" panose="020B0602020104020603"/>
              <a:ea typeface="+mn-ea"/>
              <a:cs typeface="+mn-cs"/>
            </a:rPr>
            <a:t>DIFERENCIES ENTRE LLIGUES </a:t>
          </a:r>
          <a:r>
            <a:rPr lang="ca-ES" sz="2100" kern="1200" noProof="0" dirty="0">
              <a:solidFill>
                <a:schemeClr val="tx1"/>
              </a:solidFill>
            </a:rPr>
            <a:t>I L’EFECTE DE SER </a:t>
          </a:r>
          <a:r>
            <a:rPr lang="ca-ES" sz="2100" u="sng" kern="1200" noProof="0" dirty="0">
              <a:solidFill>
                <a:prstClr val="black"/>
              </a:solidFill>
              <a:effectLst>
                <a:outerShdw blurRad="38100" dist="38100" dir="2700000" algn="tl">
                  <a:srgbClr val="000000">
                    <a:alpha val="43137"/>
                  </a:srgbClr>
                </a:outerShdw>
              </a:effectLst>
              <a:latin typeface="Tw Cen MT" panose="020B0602020104020603"/>
              <a:ea typeface="+mn-ea"/>
              <a:cs typeface="+mn-cs"/>
            </a:rPr>
            <a:t>INTERNACIONAL</a:t>
          </a:r>
          <a:r>
            <a:rPr lang="ca-ES" sz="2100" kern="1200" noProof="0" dirty="0">
              <a:solidFill>
                <a:schemeClr val="tx1"/>
              </a:solidFill>
            </a:rPr>
            <a:t> O NO</a:t>
          </a:r>
          <a:endParaRPr lang="ca-ES" sz="2100" u="sng" kern="1200" noProof="0" dirty="0">
            <a:solidFill>
              <a:schemeClr val="tx1"/>
            </a:solidFill>
            <a:effectLst>
              <a:outerShdw blurRad="38100" dist="38100" dir="2700000" algn="tl">
                <a:srgbClr val="000000">
                  <a:alpha val="43137"/>
                </a:srgbClr>
              </a:outerShdw>
            </a:effectLst>
          </a:endParaRPr>
        </a:p>
      </dgm:t>
    </dgm:pt>
    <dgm:pt modelId="{E81976FE-3DAF-479B-9E8F-D21003A5E358}" type="parTrans" cxnId="{2463668C-7085-423A-8C90-5F9223A37C01}">
      <dgm:prSet/>
      <dgm:spPr/>
      <dgm:t>
        <a:bodyPr/>
        <a:lstStyle/>
        <a:p>
          <a:endParaRPr lang="es-ES"/>
        </a:p>
      </dgm:t>
    </dgm:pt>
    <dgm:pt modelId="{4E1F8637-7A98-4240-A173-0419846E3E4E}" type="sibTrans" cxnId="{2463668C-7085-423A-8C90-5F9223A37C01}">
      <dgm:prSet/>
      <dgm:spPr/>
      <dgm:t>
        <a:bodyPr/>
        <a:lstStyle/>
        <a:p>
          <a:endParaRPr lang="es-ES"/>
        </a:p>
      </dgm:t>
    </dgm:pt>
    <dgm:pt modelId="{0B53A369-6DAD-4E46-ACC4-94D73315E971}">
      <dgm:prSet phldrT="[Texto]" phldr="0" custT="1"/>
      <dgm:spPr/>
      <dgm:t>
        <a:bodyPr/>
        <a:lstStyle/>
        <a:p>
          <a:r>
            <a:rPr lang="ca-ES" sz="2100" u="sng" kern="1200" noProof="0" dirty="0">
              <a:solidFill>
                <a:schemeClr val="tx1"/>
              </a:solidFill>
              <a:effectLst>
                <a:outerShdw blurRad="38100" dist="38100" dir="2700000" algn="tl">
                  <a:srgbClr val="000000">
                    <a:alpha val="43137"/>
                  </a:srgbClr>
                </a:outerShdw>
              </a:effectLst>
            </a:rPr>
            <a:t>MODELS NO LINEALS, </a:t>
          </a:r>
          <a:r>
            <a:rPr lang="ca-ES" sz="2100" u="none" kern="1200" noProof="0" dirty="0">
              <a:solidFill>
                <a:schemeClr val="tx1"/>
              </a:solidFill>
              <a:effectLst/>
            </a:rPr>
            <a:t>PREDI LA PROBABILITAT DE QUE UNA JUGADORA ESTIGUI EN EL TOP (10%) DE VALOR DE MERCAT </a:t>
          </a:r>
        </a:p>
      </dgm:t>
    </dgm:pt>
    <dgm:pt modelId="{6DD8B40E-4447-40EE-A53D-2D35C72B338B}" type="parTrans" cxnId="{2E862935-1349-4429-8400-ACFDF28C9975}">
      <dgm:prSet/>
      <dgm:spPr/>
      <dgm:t>
        <a:bodyPr/>
        <a:lstStyle/>
        <a:p>
          <a:endParaRPr lang="es-ES"/>
        </a:p>
      </dgm:t>
    </dgm:pt>
    <dgm:pt modelId="{F0408D7B-2289-4C96-81E2-48C08D0EFC0F}" type="sibTrans" cxnId="{2E862935-1349-4429-8400-ACFDF28C9975}">
      <dgm:prSet/>
      <dgm:spPr/>
      <dgm:t>
        <a:bodyPr/>
        <a:lstStyle/>
        <a:p>
          <a:endParaRPr lang="es-ES"/>
        </a:p>
      </dgm:t>
    </dgm:pt>
    <dgm:pt modelId="{B0DC7472-A682-4F2E-94D5-769787EAF39C}" type="pres">
      <dgm:prSet presAssocID="{2D76E1B4-1A6F-4217-8544-DC725EC04A67}" presName="linear" presStyleCnt="0">
        <dgm:presLayoutVars>
          <dgm:dir/>
          <dgm:animLvl val="lvl"/>
          <dgm:resizeHandles val="exact"/>
        </dgm:presLayoutVars>
      </dgm:prSet>
      <dgm:spPr/>
    </dgm:pt>
    <dgm:pt modelId="{6D09DC0B-CA1D-4783-A506-C9DE31657AB0}" type="pres">
      <dgm:prSet presAssocID="{3B85F3B0-70E8-4C3D-9404-4D157D2B267F}" presName="parentLin" presStyleCnt="0"/>
      <dgm:spPr/>
    </dgm:pt>
    <dgm:pt modelId="{156D7939-67F5-4265-8EED-786C0CD67D3F}" type="pres">
      <dgm:prSet presAssocID="{3B85F3B0-70E8-4C3D-9404-4D157D2B267F}" presName="parentLeftMargin" presStyleLbl="node1" presStyleIdx="0" presStyleCnt="4"/>
      <dgm:spPr/>
    </dgm:pt>
    <dgm:pt modelId="{DB6660E6-C233-46B1-8CEE-38E2E0F5402F}" type="pres">
      <dgm:prSet presAssocID="{3B85F3B0-70E8-4C3D-9404-4D157D2B267F}" presName="parentText" presStyleLbl="node1" presStyleIdx="0" presStyleCnt="4">
        <dgm:presLayoutVars>
          <dgm:chMax val="0"/>
          <dgm:bulletEnabled val="1"/>
        </dgm:presLayoutVars>
      </dgm:prSet>
      <dgm:spPr/>
    </dgm:pt>
    <dgm:pt modelId="{70FE448D-C745-4CD3-A1E1-8FA48C96ED98}" type="pres">
      <dgm:prSet presAssocID="{3B85F3B0-70E8-4C3D-9404-4D157D2B267F}" presName="negativeSpace" presStyleCnt="0"/>
      <dgm:spPr/>
    </dgm:pt>
    <dgm:pt modelId="{2BE9CF5A-1A83-4636-87F3-AEFA5807C629}" type="pres">
      <dgm:prSet presAssocID="{3B85F3B0-70E8-4C3D-9404-4D157D2B267F}" presName="childText" presStyleLbl="conFgAcc1" presStyleIdx="0" presStyleCnt="4">
        <dgm:presLayoutVars>
          <dgm:bulletEnabled val="1"/>
        </dgm:presLayoutVars>
      </dgm:prSet>
      <dgm:spPr/>
    </dgm:pt>
    <dgm:pt modelId="{8284C323-9F09-448B-ACD6-9611343D77D1}" type="pres">
      <dgm:prSet presAssocID="{A154D438-FD85-4659-BF77-BDD4A2402914}" presName="spaceBetweenRectangles" presStyleCnt="0"/>
      <dgm:spPr/>
    </dgm:pt>
    <dgm:pt modelId="{2EF36111-88AA-45A3-B4C3-68E414214EA4}" type="pres">
      <dgm:prSet presAssocID="{5949FC4B-8085-4589-B9A0-CB27F4CB2A6D}" presName="parentLin" presStyleCnt="0"/>
      <dgm:spPr/>
    </dgm:pt>
    <dgm:pt modelId="{87D4560C-2501-4CD1-95DF-840834C179C4}" type="pres">
      <dgm:prSet presAssocID="{5949FC4B-8085-4589-B9A0-CB27F4CB2A6D}" presName="parentLeftMargin" presStyleLbl="node1" presStyleIdx="0" presStyleCnt="4"/>
      <dgm:spPr/>
    </dgm:pt>
    <dgm:pt modelId="{3375A2CD-62A2-46CE-8ADA-A98A496F9035}" type="pres">
      <dgm:prSet presAssocID="{5949FC4B-8085-4589-B9A0-CB27F4CB2A6D}" presName="parentText" presStyleLbl="node1" presStyleIdx="1" presStyleCnt="4">
        <dgm:presLayoutVars>
          <dgm:chMax val="0"/>
          <dgm:bulletEnabled val="1"/>
        </dgm:presLayoutVars>
      </dgm:prSet>
      <dgm:spPr/>
    </dgm:pt>
    <dgm:pt modelId="{91EAC9AF-3D63-4CDA-B9FE-B661ED132F49}" type="pres">
      <dgm:prSet presAssocID="{5949FC4B-8085-4589-B9A0-CB27F4CB2A6D}" presName="negativeSpace" presStyleCnt="0"/>
      <dgm:spPr/>
    </dgm:pt>
    <dgm:pt modelId="{064B30F2-6C35-4BCA-A592-EC2D9CAC9309}" type="pres">
      <dgm:prSet presAssocID="{5949FC4B-8085-4589-B9A0-CB27F4CB2A6D}" presName="childText" presStyleLbl="conFgAcc1" presStyleIdx="1" presStyleCnt="4">
        <dgm:presLayoutVars>
          <dgm:bulletEnabled val="1"/>
        </dgm:presLayoutVars>
      </dgm:prSet>
      <dgm:spPr/>
    </dgm:pt>
    <dgm:pt modelId="{AE770975-2B18-4334-84FA-B6FA866343E3}" type="pres">
      <dgm:prSet presAssocID="{4E11F8C9-7FEE-489E-82A5-D40089496A48}" presName="spaceBetweenRectangles" presStyleCnt="0"/>
      <dgm:spPr/>
    </dgm:pt>
    <dgm:pt modelId="{101565BB-0287-40A8-9BA3-A8C5F59A40EA}" type="pres">
      <dgm:prSet presAssocID="{175E39B2-D4E5-4B15-A422-6D3505A0390A}" presName="parentLin" presStyleCnt="0"/>
      <dgm:spPr/>
    </dgm:pt>
    <dgm:pt modelId="{2E0F1841-5ABC-45DF-83DE-5070626C4929}" type="pres">
      <dgm:prSet presAssocID="{175E39B2-D4E5-4B15-A422-6D3505A0390A}" presName="parentLeftMargin" presStyleLbl="node1" presStyleIdx="1" presStyleCnt="4"/>
      <dgm:spPr/>
    </dgm:pt>
    <dgm:pt modelId="{6515ADEE-534C-45E9-816C-CA1EA20FD178}" type="pres">
      <dgm:prSet presAssocID="{175E39B2-D4E5-4B15-A422-6D3505A0390A}" presName="parentText" presStyleLbl="node1" presStyleIdx="2" presStyleCnt="4">
        <dgm:presLayoutVars>
          <dgm:chMax val="0"/>
          <dgm:bulletEnabled val="1"/>
        </dgm:presLayoutVars>
      </dgm:prSet>
      <dgm:spPr/>
    </dgm:pt>
    <dgm:pt modelId="{488EAD26-A310-403F-811A-65F8A252CE18}" type="pres">
      <dgm:prSet presAssocID="{175E39B2-D4E5-4B15-A422-6D3505A0390A}" presName="negativeSpace" presStyleCnt="0"/>
      <dgm:spPr/>
    </dgm:pt>
    <dgm:pt modelId="{08170092-7D11-4625-8131-7AD50AF6922A}" type="pres">
      <dgm:prSet presAssocID="{175E39B2-D4E5-4B15-A422-6D3505A0390A}" presName="childText" presStyleLbl="conFgAcc1" presStyleIdx="2" presStyleCnt="4">
        <dgm:presLayoutVars>
          <dgm:bulletEnabled val="1"/>
        </dgm:presLayoutVars>
      </dgm:prSet>
      <dgm:spPr/>
    </dgm:pt>
    <dgm:pt modelId="{6CD8A134-A090-4B4D-81A5-44E654FC74B4}" type="pres">
      <dgm:prSet presAssocID="{4E1F8637-7A98-4240-A173-0419846E3E4E}" presName="spaceBetweenRectangles" presStyleCnt="0"/>
      <dgm:spPr/>
    </dgm:pt>
    <dgm:pt modelId="{947B2123-13F3-4065-8FA6-39D769B53098}" type="pres">
      <dgm:prSet presAssocID="{0B53A369-6DAD-4E46-ACC4-94D73315E971}" presName="parentLin" presStyleCnt="0"/>
      <dgm:spPr/>
    </dgm:pt>
    <dgm:pt modelId="{0C8FB221-3AF9-4956-94D5-02FBA8DFA213}" type="pres">
      <dgm:prSet presAssocID="{0B53A369-6DAD-4E46-ACC4-94D73315E971}" presName="parentLeftMargin" presStyleLbl="node1" presStyleIdx="2" presStyleCnt="4"/>
      <dgm:spPr/>
    </dgm:pt>
    <dgm:pt modelId="{60674B21-7FBD-45D7-B224-FF0A55B36263}" type="pres">
      <dgm:prSet presAssocID="{0B53A369-6DAD-4E46-ACC4-94D73315E971}" presName="parentText" presStyleLbl="node1" presStyleIdx="3" presStyleCnt="4">
        <dgm:presLayoutVars>
          <dgm:chMax val="0"/>
          <dgm:bulletEnabled val="1"/>
        </dgm:presLayoutVars>
      </dgm:prSet>
      <dgm:spPr/>
    </dgm:pt>
    <dgm:pt modelId="{B7569FFE-1E92-4C84-8A09-851938D78C41}" type="pres">
      <dgm:prSet presAssocID="{0B53A369-6DAD-4E46-ACC4-94D73315E971}" presName="negativeSpace" presStyleCnt="0"/>
      <dgm:spPr/>
    </dgm:pt>
    <dgm:pt modelId="{86FF830D-E7BC-4761-9EDB-8AD20415AC6D}" type="pres">
      <dgm:prSet presAssocID="{0B53A369-6DAD-4E46-ACC4-94D73315E971}" presName="childText" presStyleLbl="conFgAcc1" presStyleIdx="3" presStyleCnt="4">
        <dgm:presLayoutVars>
          <dgm:bulletEnabled val="1"/>
        </dgm:presLayoutVars>
      </dgm:prSet>
      <dgm:spPr/>
    </dgm:pt>
  </dgm:ptLst>
  <dgm:cxnLst>
    <dgm:cxn modelId="{22A2A800-ACD0-4052-B2E5-1FC2B5BB4C86}" type="presOf" srcId="{3B85F3B0-70E8-4C3D-9404-4D157D2B267F}" destId="{156D7939-67F5-4265-8EED-786C0CD67D3F}" srcOrd="0" destOrd="0" presId="urn:microsoft.com/office/officeart/2005/8/layout/list1"/>
    <dgm:cxn modelId="{A0EA590C-08A6-4067-95BF-B2D9E595FE89}" srcId="{2D76E1B4-1A6F-4217-8544-DC725EC04A67}" destId="{3B85F3B0-70E8-4C3D-9404-4D157D2B267F}" srcOrd="0" destOrd="0" parTransId="{7CD286D3-B3F9-407B-BECD-284374FF8959}" sibTransId="{A154D438-FD85-4659-BF77-BDD4A2402914}"/>
    <dgm:cxn modelId="{6D6B3C2C-771A-4A7A-A861-CDC0EA6876D8}" type="presOf" srcId="{0B53A369-6DAD-4E46-ACC4-94D73315E971}" destId="{60674B21-7FBD-45D7-B224-FF0A55B36263}" srcOrd="1" destOrd="0" presId="urn:microsoft.com/office/officeart/2005/8/layout/list1"/>
    <dgm:cxn modelId="{2E862935-1349-4429-8400-ACFDF28C9975}" srcId="{2D76E1B4-1A6F-4217-8544-DC725EC04A67}" destId="{0B53A369-6DAD-4E46-ACC4-94D73315E971}" srcOrd="3" destOrd="0" parTransId="{6DD8B40E-4447-40EE-A53D-2D35C72B338B}" sibTransId="{F0408D7B-2289-4C96-81E2-48C08D0EFC0F}"/>
    <dgm:cxn modelId="{88BA5E43-EDAA-40AB-8FF5-FA78F8E5D85A}" type="presOf" srcId="{175E39B2-D4E5-4B15-A422-6D3505A0390A}" destId="{2E0F1841-5ABC-45DF-83DE-5070626C4929}" srcOrd="0" destOrd="0" presId="urn:microsoft.com/office/officeart/2005/8/layout/list1"/>
    <dgm:cxn modelId="{0EC0384F-5926-4DA0-9B7F-9774FBF639FC}" type="presOf" srcId="{3B85F3B0-70E8-4C3D-9404-4D157D2B267F}" destId="{DB6660E6-C233-46B1-8CEE-38E2E0F5402F}" srcOrd="1" destOrd="0" presId="urn:microsoft.com/office/officeart/2005/8/layout/list1"/>
    <dgm:cxn modelId="{2463668C-7085-423A-8C90-5F9223A37C01}" srcId="{2D76E1B4-1A6F-4217-8544-DC725EC04A67}" destId="{175E39B2-D4E5-4B15-A422-6D3505A0390A}" srcOrd="2" destOrd="0" parTransId="{E81976FE-3DAF-479B-9E8F-D21003A5E358}" sibTransId="{4E1F8637-7A98-4240-A173-0419846E3E4E}"/>
    <dgm:cxn modelId="{951944B2-3426-478F-AEC9-BDFC0ABE93F1}" type="presOf" srcId="{5949FC4B-8085-4589-B9A0-CB27F4CB2A6D}" destId="{3375A2CD-62A2-46CE-8ADA-A98A496F9035}" srcOrd="1" destOrd="0" presId="urn:microsoft.com/office/officeart/2005/8/layout/list1"/>
    <dgm:cxn modelId="{DB037CB2-BDF5-49B8-A088-4A9ED432CF25}" srcId="{2D76E1B4-1A6F-4217-8544-DC725EC04A67}" destId="{5949FC4B-8085-4589-B9A0-CB27F4CB2A6D}" srcOrd="1" destOrd="0" parTransId="{FCF4BCB0-E33B-49BF-B040-DBB78FC99E04}" sibTransId="{4E11F8C9-7FEE-489E-82A5-D40089496A48}"/>
    <dgm:cxn modelId="{892529CD-B409-4EC8-B3BA-13D926EB62D5}" type="presOf" srcId="{5949FC4B-8085-4589-B9A0-CB27F4CB2A6D}" destId="{87D4560C-2501-4CD1-95DF-840834C179C4}" srcOrd="0" destOrd="0" presId="urn:microsoft.com/office/officeart/2005/8/layout/list1"/>
    <dgm:cxn modelId="{147DA4D1-3FF5-4757-A212-90CF9F4A17DF}" type="presOf" srcId="{2D76E1B4-1A6F-4217-8544-DC725EC04A67}" destId="{B0DC7472-A682-4F2E-94D5-769787EAF39C}" srcOrd="0" destOrd="0" presId="urn:microsoft.com/office/officeart/2005/8/layout/list1"/>
    <dgm:cxn modelId="{B72C6ED7-4714-49EA-9282-9565011FA21C}" type="presOf" srcId="{175E39B2-D4E5-4B15-A422-6D3505A0390A}" destId="{6515ADEE-534C-45E9-816C-CA1EA20FD178}" srcOrd="1" destOrd="0" presId="urn:microsoft.com/office/officeart/2005/8/layout/list1"/>
    <dgm:cxn modelId="{281613FC-C8CD-4A37-8197-70F990D17FD0}" type="presOf" srcId="{0B53A369-6DAD-4E46-ACC4-94D73315E971}" destId="{0C8FB221-3AF9-4956-94D5-02FBA8DFA213}" srcOrd="0" destOrd="0" presId="urn:microsoft.com/office/officeart/2005/8/layout/list1"/>
    <dgm:cxn modelId="{AA1DC4CD-E06F-438A-8676-676AEC96FFFB}" type="presParOf" srcId="{B0DC7472-A682-4F2E-94D5-769787EAF39C}" destId="{6D09DC0B-CA1D-4783-A506-C9DE31657AB0}" srcOrd="0" destOrd="0" presId="urn:microsoft.com/office/officeart/2005/8/layout/list1"/>
    <dgm:cxn modelId="{3D150783-A2FA-4EE8-9441-3C7487ED3123}" type="presParOf" srcId="{6D09DC0B-CA1D-4783-A506-C9DE31657AB0}" destId="{156D7939-67F5-4265-8EED-786C0CD67D3F}" srcOrd="0" destOrd="0" presId="urn:microsoft.com/office/officeart/2005/8/layout/list1"/>
    <dgm:cxn modelId="{B1287652-F11D-4807-9945-C72724B3A563}" type="presParOf" srcId="{6D09DC0B-CA1D-4783-A506-C9DE31657AB0}" destId="{DB6660E6-C233-46B1-8CEE-38E2E0F5402F}" srcOrd="1" destOrd="0" presId="urn:microsoft.com/office/officeart/2005/8/layout/list1"/>
    <dgm:cxn modelId="{6C89F3DF-8699-4ECF-B28C-519E7B5F5B5E}" type="presParOf" srcId="{B0DC7472-A682-4F2E-94D5-769787EAF39C}" destId="{70FE448D-C745-4CD3-A1E1-8FA48C96ED98}" srcOrd="1" destOrd="0" presId="urn:microsoft.com/office/officeart/2005/8/layout/list1"/>
    <dgm:cxn modelId="{D783B817-6A3A-446D-AC80-B923C17DCDB4}" type="presParOf" srcId="{B0DC7472-A682-4F2E-94D5-769787EAF39C}" destId="{2BE9CF5A-1A83-4636-87F3-AEFA5807C629}" srcOrd="2" destOrd="0" presId="urn:microsoft.com/office/officeart/2005/8/layout/list1"/>
    <dgm:cxn modelId="{DF115CC1-FBEE-4505-AF5E-199878BEF905}" type="presParOf" srcId="{B0DC7472-A682-4F2E-94D5-769787EAF39C}" destId="{8284C323-9F09-448B-ACD6-9611343D77D1}" srcOrd="3" destOrd="0" presId="urn:microsoft.com/office/officeart/2005/8/layout/list1"/>
    <dgm:cxn modelId="{05C7775C-807E-4737-8024-0E7AD83651AC}" type="presParOf" srcId="{B0DC7472-A682-4F2E-94D5-769787EAF39C}" destId="{2EF36111-88AA-45A3-B4C3-68E414214EA4}" srcOrd="4" destOrd="0" presId="urn:microsoft.com/office/officeart/2005/8/layout/list1"/>
    <dgm:cxn modelId="{76DD80A4-D3B8-4F18-B1C7-179B5C455559}" type="presParOf" srcId="{2EF36111-88AA-45A3-B4C3-68E414214EA4}" destId="{87D4560C-2501-4CD1-95DF-840834C179C4}" srcOrd="0" destOrd="0" presId="urn:microsoft.com/office/officeart/2005/8/layout/list1"/>
    <dgm:cxn modelId="{47EC0774-02E8-4493-9C60-E73788C2CC82}" type="presParOf" srcId="{2EF36111-88AA-45A3-B4C3-68E414214EA4}" destId="{3375A2CD-62A2-46CE-8ADA-A98A496F9035}" srcOrd="1" destOrd="0" presId="urn:microsoft.com/office/officeart/2005/8/layout/list1"/>
    <dgm:cxn modelId="{78FDB9B1-7392-435E-BF0B-2377657290EE}" type="presParOf" srcId="{B0DC7472-A682-4F2E-94D5-769787EAF39C}" destId="{91EAC9AF-3D63-4CDA-B9FE-B661ED132F49}" srcOrd="5" destOrd="0" presId="urn:microsoft.com/office/officeart/2005/8/layout/list1"/>
    <dgm:cxn modelId="{EC47AB73-278C-46FB-91FF-03C5395B4B42}" type="presParOf" srcId="{B0DC7472-A682-4F2E-94D5-769787EAF39C}" destId="{064B30F2-6C35-4BCA-A592-EC2D9CAC9309}" srcOrd="6" destOrd="0" presId="urn:microsoft.com/office/officeart/2005/8/layout/list1"/>
    <dgm:cxn modelId="{91CEB113-6BCE-4D82-94CE-E1E57F85B734}" type="presParOf" srcId="{B0DC7472-A682-4F2E-94D5-769787EAF39C}" destId="{AE770975-2B18-4334-84FA-B6FA866343E3}" srcOrd="7" destOrd="0" presId="urn:microsoft.com/office/officeart/2005/8/layout/list1"/>
    <dgm:cxn modelId="{3082C2F6-DEAE-469D-9E86-52F960C456A7}" type="presParOf" srcId="{B0DC7472-A682-4F2E-94D5-769787EAF39C}" destId="{101565BB-0287-40A8-9BA3-A8C5F59A40EA}" srcOrd="8" destOrd="0" presId="urn:microsoft.com/office/officeart/2005/8/layout/list1"/>
    <dgm:cxn modelId="{03B02EC6-4FC8-437E-9BD7-73E12A0DEE04}" type="presParOf" srcId="{101565BB-0287-40A8-9BA3-A8C5F59A40EA}" destId="{2E0F1841-5ABC-45DF-83DE-5070626C4929}" srcOrd="0" destOrd="0" presId="urn:microsoft.com/office/officeart/2005/8/layout/list1"/>
    <dgm:cxn modelId="{C8EFA942-CDA1-4DA5-B15F-70FFE18B4557}" type="presParOf" srcId="{101565BB-0287-40A8-9BA3-A8C5F59A40EA}" destId="{6515ADEE-534C-45E9-816C-CA1EA20FD178}" srcOrd="1" destOrd="0" presId="urn:microsoft.com/office/officeart/2005/8/layout/list1"/>
    <dgm:cxn modelId="{0F626C2A-9D19-4CB6-BAD7-BFEB8C973434}" type="presParOf" srcId="{B0DC7472-A682-4F2E-94D5-769787EAF39C}" destId="{488EAD26-A310-403F-811A-65F8A252CE18}" srcOrd="9" destOrd="0" presId="urn:microsoft.com/office/officeart/2005/8/layout/list1"/>
    <dgm:cxn modelId="{F8B512F3-7337-4DC5-A2AF-CC5CFAFFB8A6}" type="presParOf" srcId="{B0DC7472-A682-4F2E-94D5-769787EAF39C}" destId="{08170092-7D11-4625-8131-7AD50AF6922A}" srcOrd="10" destOrd="0" presId="urn:microsoft.com/office/officeart/2005/8/layout/list1"/>
    <dgm:cxn modelId="{36430CEB-BA01-455F-943D-AF3863BF7E8C}" type="presParOf" srcId="{B0DC7472-A682-4F2E-94D5-769787EAF39C}" destId="{6CD8A134-A090-4B4D-81A5-44E654FC74B4}" srcOrd="11" destOrd="0" presId="urn:microsoft.com/office/officeart/2005/8/layout/list1"/>
    <dgm:cxn modelId="{9531923F-A73A-438A-8506-7634EE4886FC}" type="presParOf" srcId="{B0DC7472-A682-4F2E-94D5-769787EAF39C}" destId="{947B2123-13F3-4065-8FA6-39D769B53098}" srcOrd="12" destOrd="0" presId="urn:microsoft.com/office/officeart/2005/8/layout/list1"/>
    <dgm:cxn modelId="{844A0402-0432-4E89-BD14-3A816A28A8AE}" type="presParOf" srcId="{947B2123-13F3-4065-8FA6-39D769B53098}" destId="{0C8FB221-3AF9-4956-94D5-02FBA8DFA213}" srcOrd="0" destOrd="0" presId="urn:microsoft.com/office/officeart/2005/8/layout/list1"/>
    <dgm:cxn modelId="{9CB7CDC9-9A1F-4060-B00C-488A2D51342C}" type="presParOf" srcId="{947B2123-13F3-4065-8FA6-39D769B53098}" destId="{60674B21-7FBD-45D7-B224-FF0A55B36263}" srcOrd="1" destOrd="0" presId="urn:microsoft.com/office/officeart/2005/8/layout/list1"/>
    <dgm:cxn modelId="{2F124FB3-DC38-4717-8486-0784156B9FA2}" type="presParOf" srcId="{B0DC7472-A682-4F2E-94D5-769787EAF39C}" destId="{B7569FFE-1E92-4C84-8A09-851938D78C41}" srcOrd="13" destOrd="0" presId="urn:microsoft.com/office/officeart/2005/8/layout/list1"/>
    <dgm:cxn modelId="{304FCAEE-81AF-4BF4-9490-DCFF5D7E96D8}" type="presParOf" srcId="{B0DC7472-A682-4F2E-94D5-769787EAF39C}" destId="{86FF830D-E7BC-4761-9EDB-8AD20415AC6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4C9B2-CB32-4295-8001-EF2DD17B7423}" type="doc">
      <dgm:prSet loTypeId="urn:microsoft.com/office/officeart/2005/8/layout/hList2" loCatId="picture" qsTypeId="urn:microsoft.com/office/officeart/2005/8/quickstyle/simple1" qsCatId="simple" csTypeId="urn:microsoft.com/office/officeart/2005/8/colors/accent1_2" csCatId="accent1" phldr="1"/>
      <dgm:spPr/>
      <dgm:t>
        <a:bodyPr/>
        <a:lstStyle/>
        <a:p>
          <a:endParaRPr lang="es-ES"/>
        </a:p>
      </dgm:t>
    </dgm:pt>
    <dgm:pt modelId="{9CD19E48-8D11-4788-AEF3-BFFF8A22031F}">
      <dgm:prSet phldrT="[Texto]" phldr="0"/>
      <dgm:spPr/>
      <dgm:t>
        <a:bodyPr/>
        <a:lstStyle/>
        <a:p>
          <a:r>
            <a:rPr lang="es-ES" dirty="0"/>
            <a:t>VARIABLES</a:t>
          </a:r>
        </a:p>
      </dgm:t>
    </dgm:pt>
    <dgm:pt modelId="{65FF4CF4-12E7-4961-B03B-8B8519D1FE0E}" type="parTrans" cxnId="{2FC93E1E-F26D-4E3A-8AE4-0457110481CC}">
      <dgm:prSet/>
      <dgm:spPr/>
      <dgm:t>
        <a:bodyPr/>
        <a:lstStyle/>
        <a:p>
          <a:endParaRPr lang="es-ES"/>
        </a:p>
      </dgm:t>
    </dgm:pt>
    <dgm:pt modelId="{DB5CF534-2C8F-465F-8ACE-C9AB86083F23}" type="sibTrans" cxnId="{2FC93E1E-F26D-4E3A-8AE4-0457110481CC}">
      <dgm:prSet/>
      <dgm:spPr/>
      <dgm:t>
        <a:bodyPr/>
        <a:lstStyle/>
        <a:p>
          <a:endParaRPr lang="es-ES"/>
        </a:p>
      </dgm:t>
    </dgm:pt>
    <dgm:pt modelId="{B586342E-5993-4E7D-8EBB-697A64BF388D}">
      <dgm:prSet phldrT="[Texto]" phldr="0"/>
      <dgm:spPr/>
      <dgm:t>
        <a:bodyPr/>
        <a:lstStyle/>
        <a:p>
          <a:r>
            <a:rPr lang="es-ES" b="1" dirty="0" err="1">
              <a:solidFill>
                <a:schemeClr val="tx1"/>
              </a:solidFill>
            </a:rPr>
            <a:t>Value</a:t>
          </a:r>
          <a:r>
            <a:rPr lang="es-ES" b="1" dirty="0">
              <a:solidFill>
                <a:schemeClr val="tx1"/>
              </a:solidFill>
            </a:rPr>
            <a:t>: </a:t>
          </a:r>
          <a:r>
            <a:rPr lang="es-ES" dirty="0"/>
            <a:t>Valor de </a:t>
          </a:r>
          <a:r>
            <a:rPr lang="es-ES" dirty="0" err="1"/>
            <a:t>mercat</a:t>
          </a:r>
          <a:r>
            <a:rPr lang="es-ES" dirty="0"/>
            <a:t> de cada jugadora </a:t>
          </a:r>
        </a:p>
      </dgm:t>
    </dgm:pt>
    <dgm:pt modelId="{BC583667-0EFF-4A2D-92E6-376562DE382E}" type="parTrans" cxnId="{111E8F91-6C3C-44EB-B202-53D1BF8782E9}">
      <dgm:prSet/>
      <dgm:spPr/>
      <dgm:t>
        <a:bodyPr/>
        <a:lstStyle/>
        <a:p>
          <a:endParaRPr lang="es-ES"/>
        </a:p>
      </dgm:t>
    </dgm:pt>
    <dgm:pt modelId="{387DE163-1ABD-4925-A139-E292C4DA3289}" type="sibTrans" cxnId="{111E8F91-6C3C-44EB-B202-53D1BF8782E9}">
      <dgm:prSet/>
      <dgm:spPr/>
      <dgm:t>
        <a:bodyPr/>
        <a:lstStyle/>
        <a:p>
          <a:endParaRPr lang="es-ES"/>
        </a:p>
      </dgm:t>
    </dgm:pt>
    <dgm:pt modelId="{9B99BC75-7206-4257-8B54-D2A5D39EE4BC}">
      <dgm:prSet phldrT="[Texto]" phldr="0"/>
      <dgm:spPr/>
      <dgm:t>
        <a:bodyPr/>
        <a:lstStyle/>
        <a:p>
          <a:r>
            <a:rPr lang="es-ES" b="1" dirty="0" err="1">
              <a:solidFill>
                <a:schemeClr val="tx1"/>
              </a:solidFill>
            </a:rPr>
            <a:t>League_id</a:t>
          </a:r>
          <a:r>
            <a:rPr lang="es-ES" b="1" dirty="0">
              <a:solidFill>
                <a:schemeClr val="tx1"/>
              </a:solidFill>
            </a:rPr>
            <a:t> i </a:t>
          </a:r>
          <a:r>
            <a:rPr lang="es-ES" b="1" dirty="0" err="1">
              <a:solidFill>
                <a:schemeClr val="tx1"/>
              </a:solidFill>
            </a:rPr>
            <a:t>league_name</a:t>
          </a:r>
          <a:r>
            <a:rPr lang="es-ES" dirty="0"/>
            <a:t>: </a:t>
          </a:r>
          <a:r>
            <a:rPr lang="es-ES" dirty="0" err="1"/>
            <a:t>caodi</a:t>
          </a:r>
          <a:r>
            <a:rPr lang="es-ES" dirty="0"/>
            <a:t> i </a:t>
          </a:r>
          <a:r>
            <a:rPr lang="es-ES" dirty="0" err="1"/>
            <a:t>nom</a:t>
          </a:r>
          <a:r>
            <a:rPr lang="es-ES" dirty="0"/>
            <a:t> de la </a:t>
          </a:r>
          <a:r>
            <a:rPr lang="es-ES" dirty="0" err="1"/>
            <a:t>lliga</a:t>
          </a:r>
          <a:endParaRPr lang="es-ES" dirty="0"/>
        </a:p>
      </dgm:t>
    </dgm:pt>
    <dgm:pt modelId="{5FBC18D8-31F1-4C13-AF61-761A3CB53D15}" type="parTrans" cxnId="{A5C2ECA2-047B-4E6C-BD5C-3967C22D036C}">
      <dgm:prSet/>
      <dgm:spPr/>
      <dgm:t>
        <a:bodyPr/>
        <a:lstStyle/>
        <a:p>
          <a:endParaRPr lang="es-ES"/>
        </a:p>
      </dgm:t>
    </dgm:pt>
    <dgm:pt modelId="{9EF05298-04FF-424B-807C-CD5536D3527B}" type="sibTrans" cxnId="{A5C2ECA2-047B-4E6C-BD5C-3967C22D036C}">
      <dgm:prSet/>
      <dgm:spPr/>
      <dgm:t>
        <a:bodyPr/>
        <a:lstStyle/>
        <a:p>
          <a:endParaRPr lang="es-ES"/>
        </a:p>
      </dgm:t>
    </dgm:pt>
    <dgm:pt modelId="{1F5CDB3E-CFE0-4165-940F-756414E9D986}">
      <dgm:prSet phldrT="[Texto]" phldr="0"/>
      <dgm:spPr/>
      <dgm:t>
        <a:bodyPr/>
        <a:lstStyle/>
        <a:p>
          <a:r>
            <a:rPr lang="es-ES" dirty="0"/>
            <a:t>POSICIONS D’ATAC</a:t>
          </a:r>
        </a:p>
      </dgm:t>
    </dgm:pt>
    <dgm:pt modelId="{E8D57931-84D5-4654-B1D0-1F7CB9864E6F}" type="parTrans" cxnId="{49E03E6A-3163-482B-8E0F-82D830752BF1}">
      <dgm:prSet/>
      <dgm:spPr/>
      <dgm:t>
        <a:bodyPr/>
        <a:lstStyle/>
        <a:p>
          <a:endParaRPr lang="es-ES"/>
        </a:p>
      </dgm:t>
    </dgm:pt>
    <dgm:pt modelId="{E2A2DC20-8655-4AB3-B9F5-A9338CD0E9BD}" type="sibTrans" cxnId="{49E03E6A-3163-482B-8E0F-82D830752BF1}">
      <dgm:prSet/>
      <dgm:spPr/>
      <dgm:t>
        <a:bodyPr/>
        <a:lstStyle/>
        <a:p>
          <a:endParaRPr lang="es-ES"/>
        </a:p>
      </dgm:t>
    </dgm:pt>
    <dgm:pt modelId="{32A5AFB1-5B2A-4F82-A94A-82E9FAABF214}">
      <dgm:prSet phldrT="[Texto]" phldr="0"/>
      <dgm:spPr/>
      <dgm:t>
        <a:bodyPr/>
        <a:lstStyle/>
        <a:p>
          <a:r>
            <a:rPr lang="es-ES" b="1" dirty="0">
              <a:solidFill>
                <a:schemeClr val="tx1"/>
              </a:solidFill>
            </a:rPr>
            <a:t>ST: </a:t>
          </a:r>
          <a:r>
            <a:rPr lang="es-ES" dirty="0" err="1"/>
            <a:t>Devantera</a:t>
          </a:r>
          <a:r>
            <a:rPr lang="es-ES" dirty="0"/>
            <a:t> centre</a:t>
          </a:r>
        </a:p>
      </dgm:t>
    </dgm:pt>
    <dgm:pt modelId="{59E1FDF1-B91E-44DF-BD1F-5B19D054A770}" type="parTrans" cxnId="{164AFB53-E9AC-4810-8496-DA2AF37714C5}">
      <dgm:prSet/>
      <dgm:spPr/>
      <dgm:t>
        <a:bodyPr/>
        <a:lstStyle/>
        <a:p>
          <a:endParaRPr lang="es-ES"/>
        </a:p>
      </dgm:t>
    </dgm:pt>
    <dgm:pt modelId="{7F4BE23F-757E-426E-8713-9C6DE22DE11D}" type="sibTrans" cxnId="{164AFB53-E9AC-4810-8496-DA2AF37714C5}">
      <dgm:prSet/>
      <dgm:spPr/>
      <dgm:t>
        <a:bodyPr/>
        <a:lstStyle/>
        <a:p>
          <a:endParaRPr lang="es-ES"/>
        </a:p>
      </dgm:t>
    </dgm:pt>
    <dgm:pt modelId="{D5683779-58DF-4AA5-B792-E4BCCDD4C6C6}">
      <dgm:prSet phldrT="[Texto]" phldr="0"/>
      <dgm:spPr/>
      <dgm:t>
        <a:bodyPr/>
        <a:lstStyle/>
        <a:p>
          <a:r>
            <a:rPr lang="es-ES" b="1" dirty="0">
              <a:solidFill>
                <a:schemeClr val="tx1"/>
              </a:solidFill>
            </a:rPr>
            <a:t>RW: </a:t>
          </a:r>
          <a:r>
            <a:rPr lang="es-ES" dirty="0" err="1"/>
            <a:t>Extrem</a:t>
          </a:r>
          <a:r>
            <a:rPr lang="es-ES" dirty="0"/>
            <a:t> </a:t>
          </a:r>
          <a:r>
            <a:rPr lang="es-ES" dirty="0" err="1"/>
            <a:t>dret</a:t>
          </a:r>
          <a:endParaRPr lang="es-ES" dirty="0"/>
        </a:p>
      </dgm:t>
    </dgm:pt>
    <dgm:pt modelId="{76B9B87A-7EEA-4218-AE1B-45FAACFC731C}" type="parTrans" cxnId="{44211A1A-4E8F-49A4-8CB0-1A47A0F8CF05}">
      <dgm:prSet/>
      <dgm:spPr/>
      <dgm:t>
        <a:bodyPr/>
        <a:lstStyle/>
        <a:p>
          <a:endParaRPr lang="es-ES"/>
        </a:p>
      </dgm:t>
    </dgm:pt>
    <dgm:pt modelId="{DDDA6539-3F20-4622-8016-F2F643E583F0}" type="sibTrans" cxnId="{44211A1A-4E8F-49A4-8CB0-1A47A0F8CF05}">
      <dgm:prSet/>
      <dgm:spPr/>
      <dgm:t>
        <a:bodyPr/>
        <a:lstStyle/>
        <a:p>
          <a:endParaRPr lang="es-ES"/>
        </a:p>
      </dgm:t>
    </dgm:pt>
    <dgm:pt modelId="{83B7A5C7-90F3-47B6-8F3E-D92D4E774334}">
      <dgm:prSet phldrT="[Texto]" phldr="0"/>
      <dgm:spPr/>
      <dgm:t>
        <a:bodyPr/>
        <a:lstStyle/>
        <a:p>
          <a:r>
            <a:rPr lang="es-ES" dirty="0"/>
            <a:t>LIGUES</a:t>
          </a:r>
        </a:p>
      </dgm:t>
    </dgm:pt>
    <dgm:pt modelId="{29BD9127-5375-41D6-8520-C6B6DE29EB57}" type="parTrans" cxnId="{BAA3E4A1-ED97-495E-BF60-4D70BE234C88}">
      <dgm:prSet/>
      <dgm:spPr/>
      <dgm:t>
        <a:bodyPr/>
        <a:lstStyle/>
        <a:p>
          <a:endParaRPr lang="es-ES"/>
        </a:p>
      </dgm:t>
    </dgm:pt>
    <dgm:pt modelId="{B1C89787-DED4-4204-B75E-E290B79A1779}" type="sibTrans" cxnId="{BAA3E4A1-ED97-495E-BF60-4D70BE234C88}">
      <dgm:prSet/>
      <dgm:spPr/>
      <dgm:t>
        <a:bodyPr/>
        <a:lstStyle/>
        <a:p>
          <a:endParaRPr lang="es-ES"/>
        </a:p>
      </dgm:t>
    </dgm:pt>
    <dgm:pt modelId="{0A8348CB-4B65-4C75-BE1B-D29414E6A17F}">
      <dgm:prSet phldrT="[Texto]"/>
      <dgm:spPr/>
      <dgm:t>
        <a:bodyPr/>
        <a:lstStyle/>
        <a:p>
          <a:pPr>
            <a:buFont typeface="Symbol" panose="05050102010706020507" pitchFamily="18" charset="2"/>
            <a:buChar char=""/>
          </a:pPr>
          <a:r>
            <a:rPr lang="ca-ES" b="1" dirty="0" err="1">
              <a:solidFill>
                <a:schemeClr val="tx1"/>
              </a:solidFill>
            </a:rPr>
            <a:t>SuperL</a:t>
          </a:r>
          <a:r>
            <a:rPr lang="ca-ES" b="1" dirty="0">
              <a:solidFill>
                <a:schemeClr val="tx1"/>
              </a:solidFill>
            </a:rPr>
            <a:t>: </a:t>
          </a:r>
          <a:r>
            <a:rPr lang="ca-ES" dirty="0"/>
            <a:t>Lliga </a:t>
          </a:r>
          <a:r>
            <a:rPr lang="ca-ES" dirty="0" err="1"/>
            <a:t>d’Al</a:t>
          </a:r>
          <a:r>
            <a:rPr lang="ca-ES" dirty="0"/>
            <a:t> Nivell</a:t>
          </a:r>
          <a:endParaRPr lang="es-ES" dirty="0"/>
        </a:p>
      </dgm:t>
    </dgm:pt>
    <dgm:pt modelId="{8F95DA60-550C-4C2E-9EED-BC720665F568}" type="parTrans" cxnId="{B36A6232-EEE7-4708-AA66-31810BE4B3B4}">
      <dgm:prSet/>
      <dgm:spPr/>
      <dgm:t>
        <a:bodyPr/>
        <a:lstStyle/>
        <a:p>
          <a:endParaRPr lang="es-ES"/>
        </a:p>
      </dgm:t>
    </dgm:pt>
    <dgm:pt modelId="{318E5902-8321-4C56-8128-FACEEB953934}" type="sibTrans" cxnId="{B36A6232-EEE7-4708-AA66-31810BE4B3B4}">
      <dgm:prSet/>
      <dgm:spPr/>
      <dgm:t>
        <a:bodyPr/>
        <a:lstStyle/>
        <a:p>
          <a:endParaRPr lang="es-ES"/>
        </a:p>
      </dgm:t>
    </dgm:pt>
    <dgm:pt modelId="{B7A19EA7-926E-4947-9B98-2E4178D07452}">
      <dgm:prSet phldrT="[Texto]" phldr="0"/>
      <dgm:spPr/>
      <dgm:t>
        <a:bodyPr/>
        <a:lstStyle/>
        <a:p>
          <a:r>
            <a:rPr lang="es-ES" b="1" dirty="0" err="1">
              <a:solidFill>
                <a:schemeClr val="tx1"/>
              </a:solidFill>
            </a:rPr>
            <a:t>PrimeraD</a:t>
          </a:r>
          <a:r>
            <a:rPr lang="es-ES" b="1" dirty="0">
              <a:solidFill>
                <a:schemeClr val="tx1"/>
              </a:solidFill>
            </a:rPr>
            <a:t>: </a:t>
          </a:r>
          <a:r>
            <a:rPr lang="es-ES" dirty="0" err="1"/>
            <a:t>Lliga</a:t>
          </a:r>
          <a:r>
            <a:rPr lang="es-ES" dirty="0"/>
            <a:t> de primera a nivel nacional</a:t>
          </a:r>
        </a:p>
      </dgm:t>
    </dgm:pt>
    <dgm:pt modelId="{761A7638-2CE3-46A6-9A70-0CBE5160817C}" type="parTrans" cxnId="{CA32B408-789A-43E6-A3FA-338828B2860F}">
      <dgm:prSet/>
      <dgm:spPr/>
      <dgm:t>
        <a:bodyPr/>
        <a:lstStyle/>
        <a:p>
          <a:endParaRPr lang="es-ES"/>
        </a:p>
      </dgm:t>
    </dgm:pt>
    <dgm:pt modelId="{1B7C1B22-24DB-41C5-BBE8-5508A4EBAE1A}" type="sibTrans" cxnId="{CA32B408-789A-43E6-A3FA-338828B2860F}">
      <dgm:prSet/>
      <dgm:spPr/>
      <dgm:t>
        <a:bodyPr/>
        <a:lstStyle/>
        <a:p>
          <a:endParaRPr lang="es-ES"/>
        </a:p>
      </dgm:t>
    </dgm:pt>
    <dgm:pt modelId="{7FEC7598-8406-432A-88B5-6E7462125BAE}">
      <dgm:prSet phldrT="[Texto]" phldr="0"/>
      <dgm:spPr/>
      <dgm:t>
        <a:bodyPr/>
        <a:lstStyle/>
        <a:p>
          <a:r>
            <a:rPr lang="es-ES" b="1" dirty="0" err="1">
              <a:solidFill>
                <a:schemeClr val="tx1"/>
              </a:solidFill>
            </a:rPr>
            <a:t>Club_name</a:t>
          </a:r>
          <a:r>
            <a:rPr lang="es-ES" b="1" dirty="0"/>
            <a:t>: </a:t>
          </a:r>
          <a:r>
            <a:rPr lang="es-ES" dirty="0"/>
            <a:t>nombre de club</a:t>
          </a:r>
        </a:p>
      </dgm:t>
    </dgm:pt>
    <dgm:pt modelId="{AC6C4BFF-0ED0-4D87-910A-95F43C688B5D}" type="parTrans" cxnId="{623BE565-21F9-4BBE-BFE9-4B33164957DC}">
      <dgm:prSet/>
      <dgm:spPr/>
      <dgm:t>
        <a:bodyPr/>
        <a:lstStyle/>
        <a:p>
          <a:endParaRPr lang="es-ES"/>
        </a:p>
      </dgm:t>
    </dgm:pt>
    <dgm:pt modelId="{7876F2B8-B5D3-4C49-B8D9-BFBB6AF19FF5}" type="sibTrans" cxnId="{623BE565-21F9-4BBE-BFE9-4B33164957DC}">
      <dgm:prSet/>
      <dgm:spPr/>
      <dgm:t>
        <a:bodyPr/>
        <a:lstStyle/>
        <a:p>
          <a:endParaRPr lang="es-ES"/>
        </a:p>
      </dgm:t>
    </dgm:pt>
    <dgm:pt modelId="{6D2BD60D-4E0A-4779-B5CB-3029DA4FEB03}">
      <dgm:prSet phldrT="[Texto]" phldr="0"/>
      <dgm:spPr/>
      <dgm:t>
        <a:bodyPr/>
        <a:lstStyle/>
        <a:p>
          <a:endParaRPr lang="es-ES" dirty="0"/>
        </a:p>
      </dgm:t>
    </dgm:pt>
    <dgm:pt modelId="{F9C76BC2-EC2F-4FF4-95B7-ECCFF51353AE}" type="parTrans" cxnId="{37A42AA8-F96D-489D-8C73-F162B2C00441}">
      <dgm:prSet/>
      <dgm:spPr/>
      <dgm:t>
        <a:bodyPr/>
        <a:lstStyle/>
        <a:p>
          <a:endParaRPr lang="es-ES"/>
        </a:p>
      </dgm:t>
    </dgm:pt>
    <dgm:pt modelId="{2F1F0125-3609-4D19-8FED-0E2DC9FD1F3E}" type="sibTrans" cxnId="{37A42AA8-F96D-489D-8C73-F162B2C00441}">
      <dgm:prSet/>
      <dgm:spPr/>
      <dgm:t>
        <a:bodyPr/>
        <a:lstStyle/>
        <a:p>
          <a:endParaRPr lang="es-ES"/>
        </a:p>
      </dgm:t>
    </dgm:pt>
    <dgm:pt modelId="{14D592D7-BE50-486F-91EC-6F80432373C9}">
      <dgm:prSet phldrT="[Texto]" phldr="0"/>
      <dgm:spPr/>
      <dgm:t>
        <a:bodyPr/>
        <a:lstStyle/>
        <a:p>
          <a:r>
            <a:rPr lang="es-ES" b="1" dirty="0" err="1">
              <a:solidFill>
                <a:schemeClr val="tx1"/>
              </a:solidFill>
            </a:rPr>
            <a:t>Club_positicon</a:t>
          </a:r>
          <a:r>
            <a:rPr lang="es-ES" b="1" dirty="0">
              <a:solidFill>
                <a:schemeClr val="tx1"/>
              </a:solidFill>
            </a:rPr>
            <a:t>: </a:t>
          </a:r>
          <a:r>
            <a:rPr lang="es-ES" dirty="0" err="1"/>
            <a:t>psició</a:t>
          </a:r>
          <a:r>
            <a:rPr lang="es-ES" dirty="0"/>
            <a:t> de </a:t>
          </a:r>
          <a:r>
            <a:rPr lang="es-ES" dirty="0" err="1"/>
            <a:t>joc</a:t>
          </a:r>
          <a:r>
            <a:rPr lang="es-ES" dirty="0"/>
            <a:t> de la jugadora.</a:t>
          </a:r>
        </a:p>
      </dgm:t>
    </dgm:pt>
    <dgm:pt modelId="{DEF668BF-9CD8-4C25-83D0-3D09DA511A4F}" type="parTrans" cxnId="{BCAE0536-2383-4367-BEF6-CE5FA78B7138}">
      <dgm:prSet/>
      <dgm:spPr/>
      <dgm:t>
        <a:bodyPr/>
        <a:lstStyle/>
        <a:p>
          <a:endParaRPr lang="es-ES"/>
        </a:p>
      </dgm:t>
    </dgm:pt>
    <dgm:pt modelId="{FFA9777E-AF10-4BCF-BB76-F43F6CC6BE07}" type="sibTrans" cxnId="{BCAE0536-2383-4367-BEF6-CE5FA78B7138}">
      <dgm:prSet/>
      <dgm:spPr/>
      <dgm:t>
        <a:bodyPr/>
        <a:lstStyle/>
        <a:p>
          <a:endParaRPr lang="es-ES"/>
        </a:p>
      </dgm:t>
    </dgm:pt>
    <dgm:pt modelId="{42B88E3C-1809-411E-AE09-16E7272C562B}">
      <dgm:prSet phldrT="[Texto]" phldr="0"/>
      <dgm:spPr/>
      <dgm:t>
        <a:bodyPr/>
        <a:lstStyle/>
        <a:p>
          <a:r>
            <a:rPr lang="es-ES" b="1" dirty="0" err="1">
              <a:solidFill>
                <a:schemeClr val="tx1"/>
              </a:solidFill>
            </a:rPr>
            <a:t>Overall</a:t>
          </a:r>
          <a:r>
            <a:rPr lang="es-ES" b="1" dirty="0">
              <a:solidFill>
                <a:schemeClr val="tx1"/>
              </a:solidFill>
            </a:rPr>
            <a:t>: </a:t>
          </a:r>
          <a:r>
            <a:rPr lang="es-ES" dirty="0" err="1"/>
            <a:t>puntuació</a:t>
          </a:r>
          <a:r>
            <a:rPr lang="es-ES" dirty="0"/>
            <a:t> de la jugadora del 0 al 100.</a:t>
          </a:r>
        </a:p>
      </dgm:t>
    </dgm:pt>
    <dgm:pt modelId="{56224A4D-74F8-450A-85BD-FE6106C7637B}" type="parTrans" cxnId="{8F18DD52-A527-4AC5-B837-0825CD8FCB93}">
      <dgm:prSet/>
      <dgm:spPr/>
      <dgm:t>
        <a:bodyPr/>
        <a:lstStyle/>
        <a:p>
          <a:endParaRPr lang="es-ES"/>
        </a:p>
      </dgm:t>
    </dgm:pt>
    <dgm:pt modelId="{09D1259F-9FBD-4054-B35D-F922DC03BC55}" type="sibTrans" cxnId="{8F18DD52-A527-4AC5-B837-0825CD8FCB93}">
      <dgm:prSet/>
      <dgm:spPr/>
      <dgm:t>
        <a:bodyPr/>
        <a:lstStyle/>
        <a:p>
          <a:endParaRPr lang="es-ES"/>
        </a:p>
      </dgm:t>
    </dgm:pt>
    <dgm:pt modelId="{8D6F02AA-3C76-4D8F-BDC2-1B4416551B1A}">
      <dgm:prSet phldrT="[Texto]" phldr="0"/>
      <dgm:spPr/>
      <dgm:t>
        <a:bodyPr/>
        <a:lstStyle/>
        <a:p>
          <a:r>
            <a:rPr lang="es-ES" b="1" dirty="0" err="1">
              <a:solidFill>
                <a:schemeClr val="tx1"/>
              </a:solidFill>
            </a:rPr>
            <a:t>Potential</a:t>
          </a:r>
          <a:r>
            <a:rPr lang="es-ES" b="1" dirty="0">
              <a:solidFill>
                <a:schemeClr val="tx1"/>
              </a:solidFill>
            </a:rPr>
            <a:t>: </a:t>
          </a:r>
          <a:r>
            <a:rPr lang="es-ES" dirty="0"/>
            <a:t>potencial de la jugadora de o al 100</a:t>
          </a:r>
        </a:p>
      </dgm:t>
    </dgm:pt>
    <dgm:pt modelId="{70F82323-77BF-4876-9469-3363818ABD16}" type="parTrans" cxnId="{C56901AE-47A7-4B01-9183-A8DCAE4088C3}">
      <dgm:prSet/>
      <dgm:spPr/>
      <dgm:t>
        <a:bodyPr/>
        <a:lstStyle/>
        <a:p>
          <a:endParaRPr lang="es-ES"/>
        </a:p>
      </dgm:t>
    </dgm:pt>
    <dgm:pt modelId="{869F37A6-DE6D-408D-92E5-422287CDB8E1}" type="sibTrans" cxnId="{C56901AE-47A7-4B01-9183-A8DCAE4088C3}">
      <dgm:prSet/>
      <dgm:spPr/>
      <dgm:t>
        <a:bodyPr/>
        <a:lstStyle/>
        <a:p>
          <a:endParaRPr lang="es-ES"/>
        </a:p>
      </dgm:t>
    </dgm:pt>
    <dgm:pt modelId="{1B1B8C98-CB7F-41E4-BB43-21FD82BC415A}">
      <dgm:prSet phldrT="[Texto]" phldr="0"/>
      <dgm:spPr/>
      <dgm:t>
        <a:bodyPr/>
        <a:lstStyle/>
        <a:p>
          <a:r>
            <a:rPr lang="es-ES" b="1" dirty="0">
              <a:solidFill>
                <a:schemeClr val="tx1"/>
              </a:solidFill>
            </a:rPr>
            <a:t>Age: </a:t>
          </a:r>
          <a:r>
            <a:rPr lang="es-ES" dirty="0"/>
            <a:t>edad</a:t>
          </a:r>
        </a:p>
      </dgm:t>
    </dgm:pt>
    <dgm:pt modelId="{786FB4EF-1610-4A34-BE9A-AA1752BEAB12}" type="parTrans" cxnId="{249AE0BA-315A-4D43-8796-033D116F8111}">
      <dgm:prSet/>
      <dgm:spPr/>
      <dgm:t>
        <a:bodyPr/>
        <a:lstStyle/>
        <a:p>
          <a:endParaRPr lang="es-ES"/>
        </a:p>
      </dgm:t>
    </dgm:pt>
    <dgm:pt modelId="{AD08CC94-A288-496C-A53D-4CB1E5A47F3A}" type="sibTrans" cxnId="{249AE0BA-315A-4D43-8796-033D116F8111}">
      <dgm:prSet/>
      <dgm:spPr/>
      <dgm:t>
        <a:bodyPr/>
        <a:lstStyle/>
        <a:p>
          <a:endParaRPr lang="es-ES"/>
        </a:p>
      </dgm:t>
    </dgm:pt>
    <dgm:pt modelId="{378E4237-93F8-439D-BFA8-D0BE0E8A500E}">
      <dgm:prSet phldrT="[Texto]" phldr="0"/>
      <dgm:spPr/>
      <dgm:t>
        <a:bodyPr/>
        <a:lstStyle/>
        <a:p>
          <a:r>
            <a:rPr lang="es-ES" b="1" dirty="0" err="1">
              <a:solidFill>
                <a:schemeClr val="tx1"/>
              </a:solidFill>
            </a:rPr>
            <a:t>Wage</a:t>
          </a:r>
          <a:r>
            <a:rPr lang="es-ES" b="1" dirty="0">
              <a:solidFill>
                <a:schemeClr val="tx1"/>
              </a:solidFill>
            </a:rPr>
            <a:t>: </a:t>
          </a:r>
          <a:r>
            <a:rPr lang="es-ES" dirty="0"/>
            <a:t>salario en Euros</a:t>
          </a:r>
        </a:p>
      </dgm:t>
    </dgm:pt>
    <dgm:pt modelId="{28FF361A-F115-4DE4-8813-7E0737685008}" type="parTrans" cxnId="{D0BC3F02-B13B-4B0A-A26A-1A70FDF84B95}">
      <dgm:prSet/>
      <dgm:spPr/>
      <dgm:t>
        <a:bodyPr/>
        <a:lstStyle/>
        <a:p>
          <a:endParaRPr lang="es-ES"/>
        </a:p>
      </dgm:t>
    </dgm:pt>
    <dgm:pt modelId="{BF9DE50F-61A7-4FC1-A68D-A2F0374628B0}" type="sibTrans" cxnId="{D0BC3F02-B13B-4B0A-A26A-1A70FDF84B95}">
      <dgm:prSet/>
      <dgm:spPr/>
      <dgm:t>
        <a:bodyPr/>
        <a:lstStyle/>
        <a:p>
          <a:endParaRPr lang="es-ES"/>
        </a:p>
      </dgm:t>
    </dgm:pt>
    <dgm:pt modelId="{F27D1954-8F93-45AD-9C68-1E3A2E914CA4}">
      <dgm:prSet phldrT="[Texto]" phldr="0"/>
      <dgm:spPr/>
      <dgm:t>
        <a:bodyPr/>
        <a:lstStyle/>
        <a:p>
          <a:r>
            <a:rPr lang="es-ES" b="1" dirty="0" err="1">
              <a:solidFill>
                <a:schemeClr val="tx1"/>
              </a:solidFill>
            </a:rPr>
            <a:t>Release_clause</a:t>
          </a:r>
          <a:r>
            <a:rPr lang="es-ES" b="1" dirty="0">
              <a:solidFill>
                <a:schemeClr val="tx1"/>
              </a:solidFill>
            </a:rPr>
            <a:t>: </a:t>
          </a:r>
          <a:r>
            <a:rPr lang="es-ES" dirty="0" err="1"/>
            <a:t>claúsula</a:t>
          </a:r>
          <a:r>
            <a:rPr lang="es-ES" dirty="0"/>
            <a:t> de </a:t>
          </a:r>
          <a:r>
            <a:rPr lang="es-ES" dirty="0" err="1"/>
            <a:t>rescissió</a:t>
          </a:r>
          <a:r>
            <a:rPr lang="es-ES" dirty="0"/>
            <a:t> de la jugadora.</a:t>
          </a:r>
        </a:p>
      </dgm:t>
    </dgm:pt>
    <dgm:pt modelId="{9D2B2368-04C2-4E12-98A1-49D18D640AA4}" type="parTrans" cxnId="{5FD85C77-807E-4018-A1DA-B031B7E41E33}">
      <dgm:prSet/>
      <dgm:spPr/>
      <dgm:t>
        <a:bodyPr/>
        <a:lstStyle/>
        <a:p>
          <a:endParaRPr lang="es-ES"/>
        </a:p>
      </dgm:t>
    </dgm:pt>
    <dgm:pt modelId="{F484FFAB-5B36-4C90-A415-8E1EB683D17E}" type="sibTrans" cxnId="{5FD85C77-807E-4018-A1DA-B031B7E41E33}">
      <dgm:prSet/>
      <dgm:spPr/>
      <dgm:t>
        <a:bodyPr/>
        <a:lstStyle/>
        <a:p>
          <a:endParaRPr lang="es-ES"/>
        </a:p>
      </dgm:t>
    </dgm:pt>
    <dgm:pt modelId="{ABF2C3E1-B23E-4A84-B984-18EF73078CE7}">
      <dgm:prSet phldrT="[Texto]" phldr="0"/>
      <dgm:spPr/>
      <dgm:t>
        <a:bodyPr/>
        <a:lstStyle/>
        <a:p>
          <a:r>
            <a:rPr lang="es-ES" b="1" dirty="0" err="1">
              <a:solidFill>
                <a:schemeClr val="tx1"/>
              </a:solidFill>
            </a:rPr>
            <a:t>Nation_team</a:t>
          </a:r>
          <a:r>
            <a:rPr lang="es-ES" b="1" dirty="0">
              <a:solidFill>
                <a:schemeClr val="tx1"/>
              </a:solidFill>
            </a:rPr>
            <a:t>: </a:t>
          </a:r>
          <a:r>
            <a:rPr lang="es-ES" dirty="0" err="1"/>
            <a:t>jugdora</a:t>
          </a:r>
          <a:r>
            <a:rPr lang="es-ES" dirty="0"/>
            <a:t> de la selección i país </a:t>
          </a:r>
        </a:p>
      </dgm:t>
    </dgm:pt>
    <dgm:pt modelId="{8478AD9E-F8CB-4147-814F-EC9AE2D92020}" type="parTrans" cxnId="{8DB71A76-B056-4CB3-8388-1EAAAE849FD8}">
      <dgm:prSet/>
      <dgm:spPr/>
      <dgm:t>
        <a:bodyPr/>
        <a:lstStyle/>
        <a:p>
          <a:endParaRPr lang="es-ES"/>
        </a:p>
      </dgm:t>
    </dgm:pt>
    <dgm:pt modelId="{DFFD8998-0A3D-4FF3-88B7-5079B3C5807D}" type="sibTrans" cxnId="{8DB71A76-B056-4CB3-8388-1EAAAE849FD8}">
      <dgm:prSet/>
      <dgm:spPr/>
      <dgm:t>
        <a:bodyPr/>
        <a:lstStyle/>
        <a:p>
          <a:endParaRPr lang="es-ES"/>
        </a:p>
      </dgm:t>
    </dgm:pt>
    <dgm:pt modelId="{11D922A6-4499-47A4-8EDD-6D5070548F75}">
      <dgm:prSet phldrT="[Texto]" phldr="0"/>
      <dgm:spPr/>
      <dgm:t>
        <a:bodyPr/>
        <a:lstStyle/>
        <a:p>
          <a:r>
            <a:rPr lang="es-ES" b="1" dirty="0">
              <a:solidFill>
                <a:schemeClr val="tx1"/>
              </a:solidFill>
            </a:rPr>
            <a:t>CF: </a:t>
          </a:r>
          <a:r>
            <a:rPr lang="es-ES" dirty="0" err="1"/>
            <a:t>Devantera</a:t>
          </a:r>
          <a:r>
            <a:rPr lang="es-ES" dirty="0"/>
            <a:t> centre </a:t>
          </a:r>
          <a:r>
            <a:rPr lang="es-ES" dirty="0" err="1"/>
            <a:t>mòbil</a:t>
          </a:r>
          <a:endParaRPr lang="es-ES" dirty="0"/>
        </a:p>
      </dgm:t>
    </dgm:pt>
    <dgm:pt modelId="{35E6CDA5-8C05-454D-A6D3-3BF1941F94A2}" type="parTrans" cxnId="{2115ECAB-4E72-4A7C-8FE9-7A7F93D34C3C}">
      <dgm:prSet/>
      <dgm:spPr/>
      <dgm:t>
        <a:bodyPr/>
        <a:lstStyle/>
        <a:p>
          <a:endParaRPr lang="es-ES"/>
        </a:p>
      </dgm:t>
    </dgm:pt>
    <dgm:pt modelId="{5347C07F-840C-4379-95C8-EA01FE4D0532}" type="sibTrans" cxnId="{2115ECAB-4E72-4A7C-8FE9-7A7F93D34C3C}">
      <dgm:prSet/>
      <dgm:spPr/>
      <dgm:t>
        <a:bodyPr/>
        <a:lstStyle/>
        <a:p>
          <a:endParaRPr lang="es-ES"/>
        </a:p>
      </dgm:t>
    </dgm:pt>
    <dgm:pt modelId="{84A737DD-B2CB-4CE7-986F-EAA7E5D66716}">
      <dgm:prSet phldrT="[Texto]" phldr="0"/>
      <dgm:spPr/>
      <dgm:t>
        <a:bodyPr/>
        <a:lstStyle/>
        <a:p>
          <a:r>
            <a:rPr lang="es-ES" b="1" dirty="0">
              <a:solidFill>
                <a:schemeClr val="tx1"/>
              </a:solidFill>
            </a:rPr>
            <a:t>LW: </a:t>
          </a:r>
          <a:r>
            <a:rPr lang="es-ES" dirty="0" err="1"/>
            <a:t>Extrem</a:t>
          </a:r>
          <a:r>
            <a:rPr lang="es-ES" dirty="0"/>
            <a:t> Esquerra</a:t>
          </a:r>
        </a:p>
      </dgm:t>
    </dgm:pt>
    <dgm:pt modelId="{5FDC38EA-78AA-4C83-BBE5-6E0DB8F8040E}" type="parTrans" cxnId="{FD2AC118-9250-4D3C-BA86-9E37883E9967}">
      <dgm:prSet/>
      <dgm:spPr/>
      <dgm:t>
        <a:bodyPr/>
        <a:lstStyle/>
        <a:p>
          <a:endParaRPr lang="es-ES"/>
        </a:p>
      </dgm:t>
    </dgm:pt>
    <dgm:pt modelId="{0F36B6DC-A20D-4988-A58E-35B44CE4277F}" type="sibTrans" cxnId="{FD2AC118-9250-4D3C-BA86-9E37883E9967}">
      <dgm:prSet/>
      <dgm:spPr/>
      <dgm:t>
        <a:bodyPr/>
        <a:lstStyle/>
        <a:p>
          <a:endParaRPr lang="es-ES"/>
        </a:p>
      </dgm:t>
    </dgm:pt>
    <dgm:pt modelId="{E66229C0-0BEA-4379-86CB-E15012A7FEEC}">
      <dgm:prSet phldrT="[Texto]" phldr="0"/>
      <dgm:spPr/>
      <dgm:t>
        <a:bodyPr/>
        <a:lstStyle/>
        <a:p>
          <a:r>
            <a:rPr lang="es-ES" b="1" dirty="0">
              <a:solidFill>
                <a:schemeClr val="tx1"/>
              </a:solidFill>
            </a:rPr>
            <a:t>RWB: </a:t>
          </a:r>
          <a:r>
            <a:rPr lang="es-ES" dirty="0" err="1"/>
            <a:t>Carriler</a:t>
          </a:r>
          <a:r>
            <a:rPr lang="es-ES" dirty="0"/>
            <a:t> </a:t>
          </a:r>
          <a:r>
            <a:rPr lang="es-ES" dirty="0" err="1"/>
            <a:t>dret</a:t>
          </a:r>
          <a:endParaRPr lang="es-ES" dirty="0"/>
        </a:p>
      </dgm:t>
    </dgm:pt>
    <dgm:pt modelId="{71978DF6-6EA2-490F-ADAE-140C5477430D}" type="parTrans" cxnId="{A0878888-9D54-45EA-A1A5-E97A0FC73EA4}">
      <dgm:prSet/>
      <dgm:spPr/>
      <dgm:t>
        <a:bodyPr/>
        <a:lstStyle/>
        <a:p>
          <a:endParaRPr lang="es-ES"/>
        </a:p>
      </dgm:t>
    </dgm:pt>
    <dgm:pt modelId="{A7901FB6-EF97-4DF7-B01F-6C78BB215C7C}" type="sibTrans" cxnId="{A0878888-9D54-45EA-A1A5-E97A0FC73EA4}">
      <dgm:prSet/>
      <dgm:spPr/>
      <dgm:t>
        <a:bodyPr/>
        <a:lstStyle/>
        <a:p>
          <a:endParaRPr lang="es-ES"/>
        </a:p>
      </dgm:t>
    </dgm:pt>
    <dgm:pt modelId="{B05A0558-BE54-442E-BE87-AC4C5A8C9F4F}">
      <dgm:prSet phldrT="[Texto]" phldr="0"/>
      <dgm:spPr/>
      <dgm:t>
        <a:bodyPr/>
        <a:lstStyle/>
        <a:p>
          <a:r>
            <a:rPr lang="es-ES" b="1" dirty="0">
              <a:solidFill>
                <a:schemeClr val="tx1"/>
              </a:solidFill>
            </a:rPr>
            <a:t>LWB: </a:t>
          </a:r>
          <a:r>
            <a:rPr lang="es-ES" dirty="0" err="1"/>
            <a:t>Carriler</a:t>
          </a:r>
          <a:r>
            <a:rPr lang="es-ES" dirty="0"/>
            <a:t> </a:t>
          </a:r>
          <a:r>
            <a:rPr lang="es-ES" dirty="0" err="1"/>
            <a:t>esquerra</a:t>
          </a:r>
          <a:endParaRPr lang="es-ES" dirty="0"/>
        </a:p>
      </dgm:t>
    </dgm:pt>
    <dgm:pt modelId="{0E23828E-5EF0-4443-95DA-17731317C84C}" type="parTrans" cxnId="{315913C0-3D64-41A5-BD10-28591553DEDB}">
      <dgm:prSet/>
      <dgm:spPr/>
      <dgm:t>
        <a:bodyPr/>
        <a:lstStyle/>
        <a:p>
          <a:endParaRPr lang="es-ES"/>
        </a:p>
      </dgm:t>
    </dgm:pt>
    <dgm:pt modelId="{F92BB31D-C99A-4230-9B98-E247A4FF34E4}" type="sibTrans" cxnId="{315913C0-3D64-41A5-BD10-28591553DEDB}">
      <dgm:prSet/>
      <dgm:spPr/>
      <dgm:t>
        <a:bodyPr/>
        <a:lstStyle/>
        <a:p>
          <a:endParaRPr lang="es-ES"/>
        </a:p>
      </dgm:t>
    </dgm:pt>
    <dgm:pt modelId="{D1E83726-C2EC-4536-BC65-39B4607BC5CD}">
      <dgm:prSet phldrT="[Texto]" phldr="0"/>
      <dgm:spPr/>
      <dgm:t>
        <a:bodyPr/>
        <a:lstStyle/>
        <a:p>
          <a:r>
            <a:rPr lang="es-ES" b="1" dirty="0" err="1">
              <a:solidFill>
                <a:schemeClr val="tx1"/>
              </a:solidFill>
            </a:rPr>
            <a:t>FenimeD</a:t>
          </a:r>
          <a:r>
            <a:rPr lang="es-ES" b="1" dirty="0">
              <a:solidFill>
                <a:schemeClr val="tx1"/>
              </a:solidFill>
            </a:rPr>
            <a:t>: </a:t>
          </a:r>
          <a:r>
            <a:rPr lang="es-ES" dirty="0" err="1"/>
            <a:t>Liiga</a:t>
          </a:r>
          <a:r>
            <a:rPr lang="es-ES" dirty="0"/>
            <a:t> </a:t>
          </a:r>
          <a:r>
            <a:rPr lang="es-ES" dirty="0" err="1"/>
            <a:t>d’alt</a:t>
          </a:r>
          <a:r>
            <a:rPr lang="es-ES" dirty="0"/>
            <a:t> </a:t>
          </a:r>
          <a:r>
            <a:rPr lang="es-ES" dirty="0" err="1"/>
            <a:t>nivell</a:t>
          </a:r>
          <a:r>
            <a:rPr lang="es-ES" dirty="0"/>
            <a:t> a nivel nacional</a:t>
          </a:r>
        </a:p>
      </dgm:t>
    </dgm:pt>
    <dgm:pt modelId="{8C576960-4E5B-4A3E-A269-71CF7EBFC3B7}" type="parTrans" cxnId="{56E0679E-A19E-4578-B8C6-C4686E890756}">
      <dgm:prSet/>
      <dgm:spPr/>
      <dgm:t>
        <a:bodyPr/>
        <a:lstStyle/>
        <a:p>
          <a:endParaRPr lang="es-ES"/>
        </a:p>
      </dgm:t>
    </dgm:pt>
    <dgm:pt modelId="{36937422-27DE-4E24-8EA8-766ABAD2B747}" type="sibTrans" cxnId="{56E0679E-A19E-4578-B8C6-C4686E890756}">
      <dgm:prSet/>
      <dgm:spPr/>
      <dgm:t>
        <a:bodyPr/>
        <a:lstStyle/>
        <a:p>
          <a:endParaRPr lang="es-ES"/>
        </a:p>
      </dgm:t>
    </dgm:pt>
    <dgm:pt modelId="{A7AB5B4B-C506-44AC-98AC-091C320ACEB4}">
      <dgm:prSet phldrT="[Texto]" phldr="0"/>
      <dgm:spPr/>
      <dgm:t>
        <a:bodyPr/>
        <a:lstStyle/>
        <a:p>
          <a:r>
            <a:rPr lang="es-ES" b="1" dirty="0">
              <a:solidFill>
                <a:schemeClr val="tx1"/>
              </a:solidFill>
            </a:rPr>
            <a:t>Bundesliga: </a:t>
          </a:r>
          <a:r>
            <a:rPr lang="es-ES" dirty="0" err="1"/>
            <a:t>Lliga</a:t>
          </a:r>
          <a:r>
            <a:rPr lang="es-ES" dirty="0"/>
            <a:t> de primera </a:t>
          </a:r>
          <a:r>
            <a:rPr lang="es-ES" dirty="0" err="1"/>
            <a:t>divisió</a:t>
          </a:r>
          <a:r>
            <a:rPr lang="es-ES" dirty="0"/>
            <a:t> a </a:t>
          </a:r>
          <a:r>
            <a:rPr lang="es-ES" dirty="0" err="1"/>
            <a:t>Alemanya</a:t>
          </a:r>
          <a:endParaRPr lang="es-ES" dirty="0"/>
        </a:p>
      </dgm:t>
    </dgm:pt>
    <dgm:pt modelId="{353C8938-DAB9-480D-9D48-8EDBE20BB6C2}" type="parTrans" cxnId="{BFFB3F58-A167-4C63-8C59-CF0B8679789B}">
      <dgm:prSet/>
      <dgm:spPr/>
      <dgm:t>
        <a:bodyPr/>
        <a:lstStyle/>
        <a:p>
          <a:endParaRPr lang="es-ES"/>
        </a:p>
      </dgm:t>
    </dgm:pt>
    <dgm:pt modelId="{421189DF-2956-4B72-9734-21C2889A48DE}" type="sibTrans" cxnId="{BFFB3F58-A167-4C63-8C59-CF0B8679789B}">
      <dgm:prSet/>
      <dgm:spPr/>
      <dgm:t>
        <a:bodyPr/>
        <a:lstStyle/>
        <a:p>
          <a:endParaRPr lang="es-ES"/>
        </a:p>
      </dgm:t>
    </dgm:pt>
    <dgm:pt modelId="{95A4A171-034F-469B-8F9B-C7997DD48F65}">
      <dgm:prSet phldrT="[Texto]" phldr="0"/>
      <dgm:spPr/>
      <dgm:t>
        <a:bodyPr/>
        <a:lstStyle/>
        <a:p>
          <a:r>
            <a:rPr lang="es-ES" b="1" dirty="0">
              <a:solidFill>
                <a:schemeClr val="tx1"/>
              </a:solidFill>
            </a:rPr>
            <a:t>NWLS : </a:t>
          </a:r>
          <a:r>
            <a:rPr lang="ca-ES" dirty="0" err="1"/>
            <a:t>National</a:t>
          </a:r>
          <a:r>
            <a:rPr lang="ca-ES" dirty="0"/>
            <a:t> </a:t>
          </a:r>
          <a:r>
            <a:rPr lang="ca-ES" dirty="0" err="1"/>
            <a:t>Women’s</a:t>
          </a:r>
          <a:r>
            <a:rPr lang="ca-ES" dirty="0"/>
            <a:t> </a:t>
          </a:r>
          <a:r>
            <a:rPr lang="ca-ES" dirty="0" err="1"/>
            <a:t>Soccer</a:t>
          </a:r>
          <a:r>
            <a:rPr lang="ca-ES" dirty="0"/>
            <a:t> </a:t>
          </a:r>
          <a:r>
            <a:rPr lang="ca-ES" dirty="0" err="1"/>
            <a:t>League</a:t>
          </a:r>
          <a:r>
            <a:rPr lang="ca-ES" dirty="0"/>
            <a:t> </a:t>
          </a:r>
          <a:r>
            <a:rPr lang="ca-ES" dirty="0" err="1"/>
            <a:t>lligua</a:t>
          </a:r>
          <a:r>
            <a:rPr lang="ca-ES" dirty="0"/>
            <a:t> dels estats Units</a:t>
          </a:r>
          <a:endParaRPr lang="es-ES" dirty="0"/>
        </a:p>
      </dgm:t>
    </dgm:pt>
    <dgm:pt modelId="{2C253ADA-2EFA-40DC-BFDC-6DED19BBE93C}" type="parTrans" cxnId="{D526D1D8-5F84-4A42-A7B3-B1D18CF2704D}">
      <dgm:prSet/>
      <dgm:spPr/>
      <dgm:t>
        <a:bodyPr/>
        <a:lstStyle/>
        <a:p>
          <a:endParaRPr lang="es-ES"/>
        </a:p>
      </dgm:t>
    </dgm:pt>
    <dgm:pt modelId="{EDEEEA76-48DB-4AC0-A70E-EB686E4C36EB}" type="sibTrans" cxnId="{D526D1D8-5F84-4A42-A7B3-B1D18CF2704D}">
      <dgm:prSet/>
      <dgm:spPr/>
      <dgm:t>
        <a:bodyPr/>
        <a:lstStyle/>
        <a:p>
          <a:endParaRPr lang="es-ES"/>
        </a:p>
      </dgm:t>
    </dgm:pt>
    <dgm:pt modelId="{D7D93DAE-4113-4A29-9745-47B6AFD42EC4}" type="pres">
      <dgm:prSet presAssocID="{8354C9B2-CB32-4295-8001-EF2DD17B7423}" presName="linearFlow" presStyleCnt="0">
        <dgm:presLayoutVars>
          <dgm:dir/>
          <dgm:animLvl val="lvl"/>
          <dgm:resizeHandles/>
        </dgm:presLayoutVars>
      </dgm:prSet>
      <dgm:spPr/>
    </dgm:pt>
    <dgm:pt modelId="{1610E759-5517-4B8F-9C7C-C06F64E0DE4B}" type="pres">
      <dgm:prSet presAssocID="{9CD19E48-8D11-4788-AEF3-BFFF8A22031F}" presName="compositeNode" presStyleCnt="0">
        <dgm:presLayoutVars>
          <dgm:bulletEnabled val="1"/>
        </dgm:presLayoutVars>
      </dgm:prSet>
      <dgm:spPr/>
    </dgm:pt>
    <dgm:pt modelId="{A13B8BE4-3E54-4DDF-B6FA-6222601FD84F}" type="pres">
      <dgm:prSet presAssocID="{9CD19E48-8D11-4788-AEF3-BFFF8A22031F}" presName="image" presStyleLbl="fgImgPlace1" presStyleIdx="0" presStyleCnt="3"/>
      <dgm:spPr>
        <a:blipFill rotWithShape="1">
          <a:blip xmlns:r="http://schemas.openxmlformats.org/officeDocument/2006/relationships" r:embed="rId1"/>
          <a:srcRect/>
          <a:stretch>
            <a:fillRect l="-2000" r="-2000"/>
          </a:stretch>
        </a:blipFill>
      </dgm:spPr>
    </dgm:pt>
    <dgm:pt modelId="{9E7FBD03-26BD-4BEE-94CF-20CF7C79F5CE}" type="pres">
      <dgm:prSet presAssocID="{9CD19E48-8D11-4788-AEF3-BFFF8A22031F}" presName="childNode" presStyleLbl="node1" presStyleIdx="0" presStyleCnt="3">
        <dgm:presLayoutVars>
          <dgm:bulletEnabled val="1"/>
        </dgm:presLayoutVars>
      </dgm:prSet>
      <dgm:spPr/>
    </dgm:pt>
    <dgm:pt modelId="{58C42F19-AFA4-4F65-AC4F-DC9627666BEB}" type="pres">
      <dgm:prSet presAssocID="{9CD19E48-8D11-4788-AEF3-BFFF8A22031F}" presName="parentNode" presStyleLbl="revTx" presStyleIdx="0" presStyleCnt="3">
        <dgm:presLayoutVars>
          <dgm:chMax val="0"/>
          <dgm:bulletEnabled val="1"/>
        </dgm:presLayoutVars>
      </dgm:prSet>
      <dgm:spPr/>
    </dgm:pt>
    <dgm:pt modelId="{1831A7CD-5D4B-47AD-978E-CA77D6DA35FC}" type="pres">
      <dgm:prSet presAssocID="{DB5CF534-2C8F-465F-8ACE-C9AB86083F23}" presName="sibTrans" presStyleCnt="0"/>
      <dgm:spPr/>
    </dgm:pt>
    <dgm:pt modelId="{0A5C06B0-8AE8-4537-A7A3-D42DC46944DB}" type="pres">
      <dgm:prSet presAssocID="{1F5CDB3E-CFE0-4165-940F-756414E9D986}" presName="compositeNode" presStyleCnt="0">
        <dgm:presLayoutVars>
          <dgm:bulletEnabled val="1"/>
        </dgm:presLayoutVars>
      </dgm:prSet>
      <dgm:spPr/>
    </dgm:pt>
    <dgm:pt modelId="{CE2FCC74-2186-4E62-9FC2-68A346D27281}" type="pres">
      <dgm:prSet presAssocID="{1F5CDB3E-CFE0-4165-940F-756414E9D986}" presName="image" presStyleLbl="fgImgPlace1" presStyleIdx="1" presStyleCnt="3" custLinFactNeighborX="-6220" custLinFactNeighborY="-761"/>
      <dgm:spPr>
        <a:blipFill rotWithShape="1">
          <a:blip xmlns:r="http://schemas.openxmlformats.org/officeDocument/2006/relationships" r:embed="rId2"/>
          <a:srcRect/>
          <a:stretch>
            <a:fillRect l="-2000" r="-2000"/>
          </a:stretch>
        </a:blipFill>
      </dgm:spPr>
    </dgm:pt>
    <dgm:pt modelId="{567DB51C-B148-4CE1-9FD5-DDC65C7C3821}" type="pres">
      <dgm:prSet presAssocID="{1F5CDB3E-CFE0-4165-940F-756414E9D986}" presName="childNode" presStyleLbl="node1" presStyleIdx="1" presStyleCnt="3">
        <dgm:presLayoutVars>
          <dgm:bulletEnabled val="1"/>
        </dgm:presLayoutVars>
      </dgm:prSet>
      <dgm:spPr/>
    </dgm:pt>
    <dgm:pt modelId="{BF115B31-3694-447D-B87B-136671215E8F}" type="pres">
      <dgm:prSet presAssocID="{1F5CDB3E-CFE0-4165-940F-756414E9D986}" presName="parentNode" presStyleLbl="revTx" presStyleIdx="1" presStyleCnt="3">
        <dgm:presLayoutVars>
          <dgm:chMax val="0"/>
          <dgm:bulletEnabled val="1"/>
        </dgm:presLayoutVars>
      </dgm:prSet>
      <dgm:spPr/>
    </dgm:pt>
    <dgm:pt modelId="{47D50713-DAF8-4A48-BF1B-02D593917D96}" type="pres">
      <dgm:prSet presAssocID="{E2A2DC20-8655-4AB3-B9F5-A9338CD0E9BD}" presName="sibTrans" presStyleCnt="0"/>
      <dgm:spPr/>
    </dgm:pt>
    <dgm:pt modelId="{164029CB-3402-495D-8C09-9D2243B6968C}" type="pres">
      <dgm:prSet presAssocID="{83B7A5C7-90F3-47B6-8F3E-D92D4E774334}" presName="compositeNode" presStyleCnt="0">
        <dgm:presLayoutVars>
          <dgm:bulletEnabled val="1"/>
        </dgm:presLayoutVars>
      </dgm:prSet>
      <dgm:spPr/>
    </dgm:pt>
    <dgm:pt modelId="{AE21258F-8D1D-4464-BECD-5FB5F26708E3}" type="pres">
      <dgm:prSet presAssocID="{83B7A5C7-90F3-47B6-8F3E-D92D4E774334}" presName="image" presStyleLbl="fgImgPlace1" presStyleIdx="2" presStyleCnt="3"/>
      <dgm:spPr>
        <a:blipFill rotWithShape="1">
          <a:blip xmlns:r="http://schemas.openxmlformats.org/officeDocument/2006/relationships" r:embed="rId3"/>
          <a:srcRect/>
          <a:stretch>
            <a:fillRect l="-2000" r="-2000"/>
          </a:stretch>
        </a:blipFill>
      </dgm:spPr>
    </dgm:pt>
    <dgm:pt modelId="{B1721D24-AF1F-4D87-86BE-14ED5C7CACA1}" type="pres">
      <dgm:prSet presAssocID="{83B7A5C7-90F3-47B6-8F3E-D92D4E774334}" presName="childNode" presStyleLbl="node1" presStyleIdx="2" presStyleCnt="3">
        <dgm:presLayoutVars>
          <dgm:bulletEnabled val="1"/>
        </dgm:presLayoutVars>
      </dgm:prSet>
      <dgm:spPr/>
    </dgm:pt>
    <dgm:pt modelId="{1750B4CD-7828-420A-B292-ED7E73F4B39A}" type="pres">
      <dgm:prSet presAssocID="{83B7A5C7-90F3-47B6-8F3E-D92D4E774334}" presName="parentNode" presStyleLbl="revTx" presStyleIdx="2" presStyleCnt="3">
        <dgm:presLayoutVars>
          <dgm:chMax val="0"/>
          <dgm:bulletEnabled val="1"/>
        </dgm:presLayoutVars>
      </dgm:prSet>
      <dgm:spPr/>
    </dgm:pt>
  </dgm:ptLst>
  <dgm:cxnLst>
    <dgm:cxn modelId="{895B9E00-F93C-41B8-940B-AC5A3B39537C}" type="presOf" srcId="{1F5CDB3E-CFE0-4165-940F-756414E9D986}" destId="{BF115B31-3694-447D-B87B-136671215E8F}" srcOrd="0" destOrd="0" presId="urn:microsoft.com/office/officeart/2005/8/layout/hList2"/>
    <dgm:cxn modelId="{D0BC3F02-B13B-4B0A-A26A-1A70FDF84B95}" srcId="{9CD19E48-8D11-4788-AEF3-BFFF8A22031F}" destId="{378E4237-93F8-439D-BFA8-D0BE0E8A500E}" srcOrd="7" destOrd="0" parTransId="{28FF361A-F115-4DE4-8813-7E0737685008}" sibTransId="{BF9DE50F-61A7-4FC1-A68D-A2F0374628B0}"/>
    <dgm:cxn modelId="{CA32B408-789A-43E6-A3FA-338828B2860F}" srcId="{83B7A5C7-90F3-47B6-8F3E-D92D4E774334}" destId="{B7A19EA7-926E-4947-9B98-2E4178D07452}" srcOrd="1" destOrd="0" parTransId="{761A7638-2CE3-46A6-9A70-0CBE5160817C}" sibTransId="{1B7C1B22-24DB-41C5-BBE8-5508A4EBAE1A}"/>
    <dgm:cxn modelId="{FD2AC118-9250-4D3C-BA86-9E37883E9967}" srcId="{1F5CDB3E-CFE0-4165-940F-756414E9D986}" destId="{84A737DD-B2CB-4CE7-986F-EAA7E5D66716}" srcOrd="3" destOrd="0" parTransId="{5FDC38EA-78AA-4C83-BBE5-6E0DB8F8040E}" sibTransId="{0F36B6DC-A20D-4988-A58E-35B44CE4277F}"/>
    <dgm:cxn modelId="{44211A1A-4E8F-49A4-8CB0-1A47A0F8CF05}" srcId="{1F5CDB3E-CFE0-4165-940F-756414E9D986}" destId="{D5683779-58DF-4AA5-B792-E4BCCDD4C6C6}" srcOrd="2" destOrd="0" parTransId="{76B9B87A-7EEA-4218-AE1B-45FAACFC731C}" sibTransId="{DDDA6539-3F20-4622-8016-F2F643E583F0}"/>
    <dgm:cxn modelId="{A520A41D-3FC3-4678-B16B-1B59D54C7C59}" type="presOf" srcId="{B05A0558-BE54-442E-BE87-AC4C5A8C9F4F}" destId="{567DB51C-B148-4CE1-9FD5-DDC65C7C3821}" srcOrd="0" destOrd="5" presId="urn:microsoft.com/office/officeart/2005/8/layout/hList2"/>
    <dgm:cxn modelId="{2FC93E1E-F26D-4E3A-8AE4-0457110481CC}" srcId="{8354C9B2-CB32-4295-8001-EF2DD17B7423}" destId="{9CD19E48-8D11-4788-AEF3-BFFF8A22031F}" srcOrd="0" destOrd="0" parTransId="{65FF4CF4-12E7-4961-B03B-8B8519D1FE0E}" sibTransId="{DB5CF534-2C8F-465F-8ACE-C9AB86083F23}"/>
    <dgm:cxn modelId="{0EE8FE2B-3B23-4F2B-9145-15AA63350A0C}" type="presOf" srcId="{D1E83726-C2EC-4536-BC65-39B4607BC5CD}" destId="{B1721D24-AF1F-4D87-86BE-14ED5C7CACA1}" srcOrd="0" destOrd="2" presId="urn:microsoft.com/office/officeart/2005/8/layout/hList2"/>
    <dgm:cxn modelId="{B36A6232-EEE7-4708-AA66-31810BE4B3B4}" srcId="{83B7A5C7-90F3-47B6-8F3E-D92D4E774334}" destId="{0A8348CB-4B65-4C75-BE1B-D29414E6A17F}" srcOrd="0" destOrd="0" parTransId="{8F95DA60-550C-4C2E-9EED-BC720665F568}" sibTransId="{318E5902-8321-4C56-8128-FACEEB953934}"/>
    <dgm:cxn modelId="{7B177432-B840-45D3-9254-3D45F2DD2FE9}" type="presOf" srcId="{14D592D7-BE50-486F-91EC-6F80432373C9}" destId="{9E7FBD03-26BD-4BEE-94CF-20CF7C79F5CE}" srcOrd="0" destOrd="3" presId="urn:microsoft.com/office/officeart/2005/8/layout/hList2"/>
    <dgm:cxn modelId="{D74AD732-7DB0-4C82-9F22-391523AE4637}" type="presOf" srcId="{32A5AFB1-5B2A-4F82-A94A-82E9FAABF214}" destId="{567DB51C-B148-4CE1-9FD5-DDC65C7C3821}" srcOrd="0" destOrd="0" presId="urn:microsoft.com/office/officeart/2005/8/layout/hList2"/>
    <dgm:cxn modelId="{BCAE0536-2383-4367-BEF6-CE5FA78B7138}" srcId="{9CD19E48-8D11-4788-AEF3-BFFF8A22031F}" destId="{14D592D7-BE50-486F-91EC-6F80432373C9}" srcOrd="3" destOrd="0" parTransId="{DEF668BF-9CD8-4C25-83D0-3D09DA511A4F}" sibTransId="{FFA9777E-AF10-4BCF-BB76-F43F6CC6BE07}"/>
    <dgm:cxn modelId="{272BA239-2061-4479-AA77-BF6D742D984E}" type="presOf" srcId="{1B1B8C98-CB7F-41E4-BB43-21FD82BC415A}" destId="{9E7FBD03-26BD-4BEE-94CF-20CF7C79F5CE}" srcOrd="0" destOrd="6" presId="urn:microsoft.com/office/officeart/2005/8/layout/hList2"/>
    <dgm:cxn modelId="{D9556E5D-AA1D-4F5D-BB66-8560B0FAAEC1}" type="presOf" srcId="{83B7A5C7-90F3-47B6-8F3E-D92D4E774334}" destId="{1750B4CD-7828-420A-B292-ED7E73F4B39A}" srcOrd="0" destOrd="0" presId="urn:microsoft.com/office/officeart/2005/8/layout/hList2"/>
    <dgm:cxn modelId="{5B27A461-D1EE-463E-B335-B59AEEDA280F}" type="presOf" srcId="{11D922A6-4499-47A4-8EDD-6D5070548F75}" destId="{567DB51C-B148-4CE1-9FD5-DDC65C7C3821}" srcOrd="0" destOrd="1" presId="urn:microsoft.com/office/officeart/2005/8/layout/hList2"/>
    <dgm:cxn modelId="{623BE565-21F9-4BBE-BFE9-4B33164957DC}" srcId="{9CD19E48-8D11-4788-AEF3-BFFF8A22031F}" destId="{7FEC7598-8406-432A-88B5-6E7462125BAE}" srcOrd="1" destOrd="0" parTransId="{AC6C4BFF-0ED0-4D87-910A-95F43C688B5D}" sibTransId="{7876F2B8-B5D3-4C49-B8D9-BFBB6AF19FF5}"/>
    <dgm:cxn modelId="{49E03E6A-3163-482B-8E0F-82D830752BF1}" srcId="{8354C9B2-CB32-4295-8001-EF2DD17B7423}" destId="{1F5CDB3E-CFE0-4165-940F-756414E9D986}" srcOrd="1" destOrd="0" parTransId="{E8D57931-84D5-4654-B1D0-1F7CB9864E6F}" sibTransId="{E2A2DC20-8655-4AB3-B9F5-A9338CD0E9BD}"/>
    <dgm:cxn modelId="{A1527D50-92CA-4C23-98A3-57E7B131E610}" type="presOf" srcId="{84A737DD-B2CB-4CE7-986F-EAA7E5D66716}" destId="{567DB51C-B148-4CE1-9FD5-DDC65C7C3821}" srcOrd="0" destOrd="3" presId="urn:microsoft.com/office/officeart/2005/8/layout/hList2"/>
    <dgm:cxn modelId="{5C5AFF70-E73E-483F-9463-171375AEB0D7}" type="presOf" srcId="{42B88E3C-1809-411E-AE09-16E7272C562B}" destId="{9E7FBD03-26BD-4BEE-94CF-20CF7C79F5CE}" srcOrd="0" destOrd="4" presId="urn:microsoft.com/office/officeart/2005/8/layout/hList2"/>
    <dgm:cxn modelId="{8F18DD52-A527-4AC5-B837-0825CD8FCB93}" srcId="{9CD19E48-8D11-4788-AEF3-BFFF8A22031F}" destId="{42B88E3C-1809-411E-AE09-16E7272C562B}" srcOrd="4" destOrd="0" parTransId="{56224A4D-74F8-450A-85BD-FE6106C7637B}" sibTransId="{09D1259F-9FBD-4054-B35D-F922DC03BC55}"/>
    <dgm:cxn modelId="{E6E3A953-6D7E-4C95-A99F-A5605951CBBC}" type="presOf" srcId="{9B99BC75-7206-4257-8B54-D2A5D39EE4BC}" destId="{9E7FBD03-26BD-4BEE-94CF-20CF7C79F5CE}" srcOrd="0" destOrd="2" presId="urn:microsoft.com/office/officeart/2005/8/layout/hList2"/>
    <dgm:cxn modelId="{164AFB53-E9AC-4810-8496-DA2AF37714C5}" srcId="{1F5CDB3E-CFE0-4165-940F-756414E9D986}" destId="{32A5AFB1-5B2A-4F82-A94A-82E9FAABF214}" srcOrd="0" destOrd="0" parTransId="{59E1FDF1-B91E-44DF-BD1F-5B19D054A770}" sibTransId="{7F4BE23F-757E-426E-8713-9C6DE22DE11D}"/>
    <dgm:cxn modelId="{8DB71A76-B056-4CB3-8388-1EAAAE849FD8}" srcId="{9CD19E48-8D11-4788-AEF3-BFFF8A22031F}" destId="{ABF2C3E1-B23E-4A84-B984-18EF73078CE7}" srcOrd="9" destOrd="0" parTransId="{8478AD9E-F8CB-4147-814F-EC9AE2D92020}" sibTransId="{DFFD8998-0A3D-4FF3-88B7-5079B3C5807D}"/>
    <dgm:cxn modelId="{173F0757-6D94-4AC1-A445-39B17B42BFCB}" type="presOf" srcId="{E66229C0-0BEA-4379-86CB-E15012A7FEEC}" destId="{567DB51C-B148-4CE1-9FD5-DDC65C7C3821}" srcOrd="0" destOrd="4" presId="urn:microsoft.com/office/officeart/2005/8/layout/hList2"/>
    <dgm:cxn modelId="{5FD85C77-807E-4018-A1DA-B031B7E41E33}" srcId="{9CD19E48-8D11-4788-AEF3-BFFF8A22031F}" destId="{F27D1954-8F93-45AD-9C68-1E3A2E914CA4}" srcOrd="8" destOrd="0" parTransId="{9D2B2368-04C2-4E12-98A1-49D18D640AA4}" sibTransId="{F484FFAB-5B36-4C90-A415-8E1EB683D17E}"/>
    <dgm:cxn modelId="{BFFB3F58-A167-4C63-8C59-CF0B8679789B}" srcId="{83B7A5C7-90F3-47B6-8F3E-D92D4E774334}" destId="{A7AB5B4B-C506-44AC-98AC-091C320ACEB4}" srcOrd="3" destOrd="0" parTransId="{353C8938-DAB9-480D-9D48-8EDBE20BB6C2}" sibTransId="{421189DF-2956-4B72-9734-21C2889A48DE}"/>
    <dgm:cxn modelId="{979B865A-4E3D-4E1E-95DB-8AD6B7D9AD99}" type="presOf" srcId="{7FEC7598-8406-432A-88B5-6E7462125BAE}" destId="{9E7FBD03-26BD-4BEE-94CF-20CF7C79F5CE}" srcOrd="0" destOrd="1" presId="urn:microsoft.com/office/officeart/2005/8/layout/hList2"/>
    <dgm:cxn modelId="{224CF07A-CF0C-4DAA-8A79-C92ABDE7CDFA}" type="presOf" srcId="{ABF2C3E1-B23E-4A84-B984-18EF73078CE7}" destId="{9E7FBD03-26BD-4BEE-94CF-20CF7C79F5CE}" srcOrd="0" destOrd="9" presId="urn:microsoft.com/office/officeart/2005/8/layout/hList2"/>
    <dgm:cxn modelId="{A0878888-9D54-45EA-A1A5-E97A0FC73EA4}" srcId="{1F5CDB3E-CFE0-4165-940F-756414E9D986}" destId="{E66229C0-0BEA-4379-86CB-E15012A7FEEC}" srcOrd="4" destOrd="0" parTransId="{71978DF6-6EA2-490F-ADAE-140C5477430D}" sibTransId="{A7901FB6-EF97-4DF7-B01F-6C78BB215C7C}"/>
    <dgm:cxn modelId="{17A45889-D2C7-478B-A0A0-4153CAC1EC10}" type="presOf" srcId="{D5683779-58DF-4AA5-B792-E4BCCDD4C6C6}" destId="{567DB51C-B148-4CE1-9FD5-DDC65C7C3821}" srcOrd="0" destOrd="2" presId="urn:microsoft.com/office/officeart/2005/8/layout/hList2"/>
    <dgm:cxn modelId="{10123E8B-479E-42AB-9836-B2FE4CECC5F6}" type="presOf" srcId="{B586342E-5993-4E7D-8EBB-697A64BF388D}" destId="{9E7FBD03-26BD-4BEE-94CF-20CF7C79F5CE}" srcOrd="0" destOrd="0" presId="urn:microsoft.com/office/officeart/2005/8/layout/hList2"/>
    <dgm:cxn modelId="{111E8F91-6C3C-44EB-B202-53D1BF8782E9}" srcId="{9CD19E48-8D11-4788-AEF3-BFFF8A22031F}" destId="{B586342E-5993-4E7D-8EBB-697A64BF388D}" srcOrd="0" destOrd="0" parTransId="{BC583667-0EFF-4A2D-92E6-376562DE382E}" sibTransId="{387DE163-1ABD-4925-A139-E292C4DA3289}"/>
    <dgm:cxn modelId="{13D55F92-1370-45BB-B1B9-8C54611A9967}" type="presOf" srcId="{0A8348CB-4B65-4C75-BE1B-D29414E6A17F}" destId="{B1721D24-AF1F-4D87-86BE-14ED5C7CACA1}" srcOrd="0" destOrd="0" presId="urn:microsoft.com/office/officeart/2005/8/layout/hList2"/>
    <dgm:cxn modelId="{F110EB9A-0FD2-4825-8453-3299D6E824F1}" type="presOf" srcId="{A7AB5B4B-C506-44AC-98AC-091C320ACEB4}" destId="{B1721D24-AF1F-4D87-86BE-14ED5C7CACA1}" srcOrd="0" destOrd="3" presId="urn:microsoft.com/office/officeart/2005/8/layout/hList2"/>
    <dgm:cxn modelId="{56E0679E-A19E-4578-B8C6-C4686E890756}" srcId="{83B7A5C7-90F3-47B6-8F3E-D92D4E774334}" destId="{D1E83726-C2EC-4536-BC65-39B4607BC5CD}" srcOrd="2" destOrd="0" parTransId="{8C576960-4E5B-4A3E-A269-71CF7EBFC3B7}" sibTransId="{36937422-27DE-4E24-8EA8-766ABAD2B747}"/>
    <dgm:cxn modelId="{BAA3E4A1-ED97-495E-BF60-4D70BE234C88}" srcId="{8354C9B2-CB32-4295-8001-EF2DD17B7423}" destId="{83B7A5C7-90F3-47B6-8F3E-D92D4E774334}" srcOrd="2" destOrd="0" parTransId="{29BD9127-5375-41D6-8520-C6B6DE29EB57}" sibTransId="{B1C89787-DED4-4204-B75E-E290B79A1779}"/>
    <dgm:cxn modelId="{A5C2ECA2-047B-4E6C-BD5C-3967C22D036C}" srcId="{9CD19E48-8D11-4788-AEF3-BFFF8A22031F}" destId="{9B99BC75-7206-4257-8B54-D2A5D39EE4BC}" srcOrd="2" destOrd="0" parTransId="{5FBC18D8-31F1-4C13-AF61-761A3CB53D15}" sibTransId="{9EF05298-04FF-424B-807C-CD5536D3527B}"/>
    <dgm:cxn modelId="{37A42AA8-F96D-489D-8C73-F162B2C00441}" srcId="{9CD19E48-8D11-4788-AEF3-BFFF8A22031F}" destId="{6D2BD60D-4E0A-4779-B5CB-3029DA4FEB03}" srcOrd="10" destOrd="0" parTransId="{F9C76BC2-EC2F-4FF4-95B7-ECCFF51353AE}" sibTransId="{2F1F0125-3609-4D19-8FED-0E2DC9FD1F3E}"/>
    <dgm:cxn modelId="{2115ECAB-4E72-4A7C-8FE9-7A7F93D34C3C}" srcId="{1F5CDB3E-CFE0-4165-940F-756414E9D986}" destId="{11D922A6-4499-47A4-8EDD-6D5070548F75}" srcOrd="1" destOrd="0" parTransId="{35E6CDA5-8C05-454D-A6D3-3BF1941F94A2}" sibTransId="{5347C07F-840C-4379-95C8-EA01FE4D0532}"/>
    <dgm:cxn modelId="{C56901AE-47A7-4B01-9183-A8DCAE4088C3}" srcId="{9CD19E48-8D11-4788-AEF3-BFFF8A22031F}" destId="{8D6F02AA-3C76-4D8F-BDC2-1B4416551B1A}" srcOrd="5" destOrd="0" parTransId="{70F82323-77BF-4876-9469-3363818ABD16}" sibTransId="{869F37A6-DE6D-408D-92E5-422287CDB8E1}"/>
    <dgm:cxn modelId="{6C07BBB5-674F-4A4E-8F8C-EB8523642823}" type="presOf" srcId="{6D2BD60D-4E0A-4779-B5CB-3029DA4FEB03}" destId="{9E7FBD03-26BD-4BEE-94CF-20CF7C79F5CE}" srcOrd="0" destOrd="10" presId="urn:microsoft.com/office/officeart/2005/8/layout/hList2"/>
    <dgm:cxn modelId="{249AE0BA-315A-4D43-8796-033D116F8111}" srcId="{9CD19E48-8D11-4788-AEF3-BFFF8A22031F}" destId="{1B1B8C98-CB7F-41E4-BB43-21FD82BC415A}" srcOrd="6" destOrd="0" parTransId="{786FB4EF-1610-4A34-BE9A-AA1752BEAB12}" sibTransId="{AD08CC94-A288-496C-A53D-4CB1E5A47F3A}"/>
    <dgm:cxn modelId="{EFCA21BE-70AF-43FE-BE2C-1FC0AFEEF14E}" type="presOf" srcId="{F27D1954-8F93-45AD-9C68-1E3A2E914CA4}" destId="{9E7FBD03-26BD-4BEE-94CF-20CF7C79F5CE}" srcOrd="0" destOrd="8" presId="urn:microsoft.com/office/officeart/2005/8/layout/hList2"/>
    <dgm:cxn modelId="{315913C0-3D64-41A5-BD10-28591553DEDB}" srcId="{1F5CDB3E-CFE0-4165-940F-756414E9D986}" destId="{B05A0558-BE54-442E-BE87-AC4C5A8C9F4F}" srcOrd="5" destOrd="0" parTransId="{0E23828E-5EF0-4443-95DA-17731317C84C}" sibTransId="{F92BB31D-C99A-4230-9B98-E247A4FF34E4}"/>
    <dgm:cxn modelId="{A719C8C5-52CE-42EA-A3CC-F6DC51243BF0}" type="presOf" srcId="{8D6F02AA-3C76-4D8F-BDC2-1B4416551B1A}" destId="{9E7FBD03-26BD-4BEE-94CF-20CF7C79F5CE}" srcOrd="0" destOrd="5" presId="urn:microsoft.com/office/officeart/2005/8/layout/hList2"/>
    <dgm:cxn modelId="{8DF510D1-E922-4402-89B1-9A6C168A20D8}" type="presOf" srcId="{8354C9B2-CB32-4295-8001-EF2DD17B7423}" destId="{D7D93DAE-4113-4A29-9745-47B6AFD42EC4}" srcOrd="0" destOrd="0" presId="urn:microsoft.com/office/officeart/2005/8/layout/hList2"/>
    <dgm:cxn modelId="{D526D1D8-5F84-4A42-A7B3-B1D18CF2704D}" srcId="{83B7A5C7-90F3-47B6-8F3E-D92D4E774334}" destId="{95A4A171-034F-469B-8F9B-C7997DD48F65}" srcOrd="4" destOrd="0" parTransId="{2C253ADA-2EFA-40DC-BFDC-6DED19BBE93C}" sibTransId="{EDEEEA76-48DB-4AC0-A70E-EB686E4C36EB}"/>
    <dgm:cxn modelId="{FEE216DA-9D28-44F6-B0AF-DAEC6B3464D1}" type="presOf" srcId="{B7A19EA7-926E-4947-9B98-2E4178D07452}" destId="{B1721D24-AF1F-4D87-86BE-14ED5C7CACA1}" srcOrd="0" destOrd="1" presId="urn:microsoft.com/office/officeart/2005/8/layout/hList2"/>
    <dgm:cxn modelId="{B50E16DD-BE01-4487-86A6-D6D6E8B70100}" type="presOf" srcId="{9CD19E48-8D11-4788-AEF3-BFFF8A22031F}" destId="{58C42F19-AFA4-4F65-AC4F-DC9627666BEB}" srcOrd="0" destOrd="0" presId="urn:microsoft.com/office/officeart/2005/8/layout/hList2"/>
    <dgm:cxn modelId="{F99A45EA-66F7-4008-AAAA-3774AA6C2434}" type="presOf" srcId="{95A4A171-034F-469B-8F9B-C7997DD48F65}" destId="{B1721D24-AF1F-4D87-86BE-14ED5C7CACA1}" srcOrd="0" destOrd="4" presId="urn:microsoft.com/office/officeart/2005/8/layout/hList2"/>
    <dgm:cxn modelId="{4A1B10F3-795C-47B9-A118-F2512DE7BF01}" type="presOf" srcId="{378E4237-93F8-439D-BFA8-D0BE0E8A500E}" destId="{9E7FBD03-26BD-4BEE-94CF-20CF7C79F5CE}" srcOrd="0" destOrd="7" presId="urn:microsoft.com/office/officeart/2005/8/layout/hList2"/>
    <dgm:cxn modelId="{2794D46E-CC8D-473F-805D-B7E33DF8838F}" type="presParOf" srcId="{D7D93DAE-4113-4A29-9745-47B6AFD42EC4}" destId="{1610E759-5517-4B8F-9C7C-C06F64E0DE4B}" srcOrd="0" destOrd="0" presId="urn:microsoft.com/office/officeart/2005/8/layout/hList2"/>
    <dgm:cxn modelId="{6DEEB0C0-1065-401E-8DF2-D1A93D4945E5}" type="presParOf" srcId="{1610E759-5517-4B8F-9C7C-C06F64E0DE4B}" destId="{A13B8BE4-3E54-4DDF-B6FA-6222601FD84F}" srcOrd="0" destOrd="0" presId="urn:microsoft.com/office/officeart/2005/8/layout/hList2"/>
    <dgm:cxn modelId="{82E1BECB-81F4-415A-86C7-5863BE1E759D}" type="presParOf" srcId="{1610E759-5517-4B8F-9C7C-C06F64E0DE4B}" destId="{9E7FBD03-26BD-4BEE-94CF-20CF7C79F5CE}" srcOrd="1" destOrd="0" presId="urn:microsoft.com/office/officeart/2005/8/layout/hList2"/>
    <dgm:cxn modelId="{B99E7ED2-85F2-4B26-A7D0-3BDC451A2DBA}" type="presParOf" srcId="{1610E759-5517-4B8F-9C7C-C06F64E0DE4B}" destId="{58C42F19-AFA4-4F65-AC4F-DC9627666BEB}" srcOrd="2" destOrd="0" presId="urn:microsoft.com/office/officeart/2005/8/layout/hList2"/>
    <dgm:cxn modelId="{0B0FE98D-D4B9-412D-ABF0-09A1B5CADB51}" type="presParOf" srcId="{D7D93DAE-4113-4A29-9745-47B6AFD42EC4}" destId="{1831A7CD-5D4B-47AD-978E-CA77D6DA35FC}" srcOrd="1" destOrd="0" presId="urn:microsoft.com/office/officeart/2005/8/layout/hList2"/>
    <dgm:cxn modelId="{4C4BF629-F43A-4719-9BA3-E4E8E8EC2308}" type="presParOf" srcId="{D7D93DAE-4113-4A29-9745-47B6AFD42EC4}" destId="{0A5C06B0-8AE8-4537-A7A3-D42DC46944DB}" srcOrd="2" destOrd="0" presId="urn:microsoft.com/office/officeart/2005/8/layout/hList2"/>
    <dgm:cxn modelId="{149EB43B-E0D2-4F28-B928-767EE5162DB7}" type="presParOf" srcId="{0A5C06B0-8AE8-4537-A7A3-D42DC46944DB}" destId="{CE2FCC74-2186-4E62-9FC2-68A346D27281}" srcOrd="0" destOrd="0" presId="urn:microsoft.com/office/officeart/2005/8/layout/hList2"/>
    <dgm:cxn modelId="{71900F2D-4E04-43DA-98DA-0B3E08F7585C}" type="presParOf" srcId="{0A5C06B0-8AE8-4537-A7A3-D42DC46944DB}" destId="{567DB51C-B148-4CE1-9FD5-DDC65C7C3821}" srcOrd="1" destOrd="0" presId="urn:microsoft.com/office/officeart/2005/8/layout/hList2"/>
    <dgm:cxn modelId="{B4785D1D-8858-4F21-90DF-604F27B8AFFC}" type="presParOf" srcId="{0A5C06B0-8AE8-4537-A7A3-D42DC46944DB}" destId="{BF115B31-3694-447D-B87B-136671215E8F}" srcOrd="2" destOrd="0" presId="urn:microsoft.com/office/officeart/2005/8/layout/hList2"/>
    <dgm:cxn modelId="{ACCD3DF4-32C3-4B31-A468-E98940F5527C}" type="presParOf" srcId="{D7D93DAE-4113-4A29-9745-47B6AFD42EC4}" destId="{47D50713-DAF8-4A48-BF1B-02D593917D96}" srcOrd="3" destOrd="0" presId="urn:microsoft.com/office/officeart/2005/8/layout/hList2"/>
    <dgm:cxn modelId="{60F95490-14A9-40D1-8A3F-180A05A7B9E0}" type="presParOf" srcId="{D7D93DAE-4113-4A29-9745-47B6AFD42EC4}" destId="{164029CB-3402-495D-8C09-9D2243B6968C}" srcOrd="4" destOrd="0" presId="urn:microsoft.com/office/officeart/2005/8/layout/hList2"/>
    <dgm:cxn modelId="{82911206-3656-4DA6-A2CF-1AD5759299A2}" type="presParOf" srcId="{164029CB-3402-495D-8C09-9D2243B6968C}" destId="{AE21258F-8D1D-4464-BECD-5FB5F26708E3}" srcOrd="0" destOrd="0" presId="urn:microsoft.com/office/officeart/2005/8/layout/hList2"/>
    <dgm:cxn modelId="{A59514C4-B4E7-4949-86D5-DD02061F81E6}" type="presParOf" srcId="{164029CB-3402-495D-8C09-9D2243B6968C}" destId="{B1721D24-AF1F-4D87-86BE-14ED5C7CACA1}" srcOrd="1" destOrd="0" presId="urn:microsoft.com/office/officeart/2005/8/layout/hList2"/>
    <dgm:cxn modelId="{2DA2E1AE-0155-4385-AA38-1C4BF3ADE272}" type="presParOf" srcId="{164029CB-3402-495D-8C09-9D2243B6968C}" destId="{1750B4CD-7828-420A-B292-ED7E73F4B39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B8E099-0E3A-471D-BC36-B73A8724274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ES"/>
        </a:p>
      </dgm:t>
    </dgm:pt>
    <dgm:pt modelId="{838CB0FE-3AF1-4E27-9ED1-A87D2C934B50}">
      <dgm:prSet phldrT="[Texto]" phldr="0"/>
      <dgm:spPr/>
      <dgm:t>
        <a:bodyPr/>
        <a:lstStyle/>
        <a:p>
          <a:r>
            <a:rPr lang="es-ES" dirty="0"/>
            <a:t>2245</a:t>
          </a:r>
        </a:p>
      </dgm:t>
    </dgm:pt>
    <dgm:pt modelId="{C5A3009E-7455-4C5D-9E9E-694A3A4D6EC1}" type="parTrans" cxnId="{ABDAAD04-7A5F-4DF7-AF30-FE45A41BD952}">
      <dgm:prSet/>
      <dgm:spPr/>
      <dgm:t>
        <a:bodyPr/>
        <a:lstStyle/>
        <a:p>
          <a:endParaRPr lang="es-ES"/>
        </a:p>
      </dgm:t>
    </dgm:pt>
    <dgm:pt modelId="{F1589819-07D4-48EF-8274-D48BBC8840F0}" type="sibTrans" cxnId="{ABDAAD04-7A5F-4DF7-AF30-FE45A41BD952}">
      <dgm:prSet/>
      <dgm:spPr/>
      <dgm:t>
        <a:bodyPr/>
        <a:lstStyle/>
        <a:p>
          <a:endParaRPr lang="es-ES"/>
        </a:p>
      </dgm:t>
    </dgm:pt>
    <dgm:pt modelId="{FCD77DDA-A716-40BE-B871-821BD5A51A0E}">
      <dgm:prSet phldrT="[Texto]" phldr="0"/>
      <dgm:spPr/>
      <dgm:t>
        <a:bodyPr/>
        <a:lstStyle/>
        <a:p>
          <a:r>
            <a:rPr lang="es-ES" dirty="0"/>
            <a:t>178</a:t>
          </a:r>
        </a:p>
      </dgm:t>
    </dgm:pt>
    <dgm:pt modelId="{010FA0F6-4AEF-44CA-8321-95C6770F4DFB}" type="parTrans" cxnId="{4BA767F1-E860-4209-BE65-DDC4FCF46EB5}">
      <dgm:prSet/>
      <dgm:spPr/>
      <dgm:t>
        <a:bodyPr/>
        <a:lstStyle/>
        <a:p>
          <a:endParaRPr lang="es-ES"/>
        </a:p>
      </dgm:t>
    </dgm:pt>
    <dgm:pt modelId="{9AF065BA-8C8C-4AF2-B236-AE07D65BB269}" type="sibTrans" cxnId="{4BA767F1-E860-4209-BE65-DDC4FCF46EB5}">
      <dgm:prSet/>
      <dgm:spPr/>
      <dgm:t>
        <a:bodyPr/>
        <a:lstStyle/>
        <a:p>
          <a:endParaRPr lang="es-ES"/>
        </a:p>
      </dgm:t>
    </dgm:pt>
    <dgm:pt modelId="{3E2419F9-1980-46B6-B4F7-9CFC48EA54F4}">
      <dgm:prSet phldrT="[Texto]" phldr="0"/>
      <dgm:spPr/>
      <dgm:t>
        <a:bodyPr/>
        <a:lstStyle/>
        <a:p>
          <a:r>
            <a:rPr lang="es-ES" dirty="0"/>
            <a:t>2067</a:t>
          </a:r>
        </a:p>
      </dgm:t>
    </dgm:pt>
    <dgm:pt modelId="{8AF17310-F25B-4F1A-A32F-00ADE7DB66BE}" type="parTrans" cxnId="{988F8CA4-2B37-468F-AAFE-68761F1887C5}">
      <dgm:prSet/>
      <dgm:spPr/>
      <dgm:t>
        <a:bodyPr/>
        <a:lstStyle/>
        <a:p>
          <a:endParaRPr lang="es-ES"/>
        </a:p>
      </dgm:t>
    </dgm:pt>
    <dgm:pt modelId="{BA0D2E29-F041-4C86-AD23-D9C810B8D966}" type="sibTrans" cxnId="{988F8CA4-2B37-468F-AAFE-68761F1887C5}">
      <dgm:prSet/>
      <dgm:spPr/>
      <dgm:t>
        <a:bodyPr/>
        <a:lstStyle/>
        <a:p>
          <a:endParaRPr lang="es-ES"/>
        </a:p>
      </dgm:t>
    </dgm:pt>
    <dgm:pt modelId="{A8D9B916-A0A6-434A-90E1-ABBCA65AC1BF}" type="pres">
      <dgm:prSet presAssocID="{C5B8E099-0E3A-471D-BC36-B73A8724274B}" presName="diagram" presStyleCnt="0">
        <dgm:presLayoutVars>
          <dgm:chPref val="1"/>
          <dgm:dir/>
          <dgm:animOne val="branch"/>
          <dgm:animLvl val="lvl"/>
          <dgm:resizeHandles val="exact"/>
        </dgm:presLayoutVars>
      </dgm:prSet>
      <dgm:spPr/>
    </dgm:pt>
    <dgm:pt modelId="{5B2C4FE0-C528-43CD-9C4E-59AC12C82DA8}" type="pres">
      <dgm:prSet presAssocID="{838CB0FE-3AF1-4E27-9ED1-A87D2C934B50}" presName="root1" presStyleCnt="0"/>
      <dgm:spPr/>
    </dgm:pt>
    <dgm:pt modelId="{4A7581FB-E741-47D0-98D1-9358D5CBB3BD}" type="pres">
      <dgm:prSet presAssocID="{838CB0FE-3AF1-4E27-9ED1-A87D2C934B50}" presName="LevelOneTextNode" presStyleLbl="node0" presStyleIdx="0" presStyleCnt="1" custScaleY="41875">
        <dgm:presLayoutVars>
          <dgm:chPref val="3"/>
        </dgm:presLayoutVars>
      </dgm:prSet>
      <dgm:spPr/>
    </dgm:pt>
    <dgm:pt modelId="{4F90FB09-2F99-4E64-B1C7-3C28953C6C1B}" type="pres">
      <dgm:prSet presAssocID="{838CB0FE-3AF1-4E27-9ED1-A87D2C934B50}" presName="level2hierChild" presStyleCnt="0"/>
      <dgm:spPr/>
    </dgm:pt>
    <dgm:pt modelId="{9478AEDC-0751-4992-B311-47DFFAE6E381}" type="pres">
      <dgm:prSet presAssocID="{010FA0F6-4AEF-44CA-8321-95C6770F4DFB}" presName="conn2-1" presStyleLbl="parChTrans1D2" presStyleIdx="0" presStyleCnt="2"/>
      <dgm:spPr/>
    </dgm:pt>
    <dgm:pt modelId="{D5398BDA-74EA-4393-8102-32F9D0A0C3CE}" type="pres">
      <dgm:prSet presAssocID="{010FA0F6-4AEF-44CA-8321-95C6770F4DFB}" presName="connTx" presStyleLbl="parChTrans1D2" presStyleIdx="0" presStyleCnt="2"/>
      <dgm:spPr/>
    </dgm:pt>
    <dgm:pt modelId="{FBAC211F-DFCE-4253-BB99-AE948806E195}" type="pres">
      <dgm:prSet presAssocID="{FCD77DDA-A716-40BE-B871-821BD5A51A0E}" presName="root2" presStyleCnt="0"/>
      <dgm:spPr/>
    </dgm:pt>
    <dgm:pt modelId="{1598EBC6-87C5-49D7-89B9-556606C20551}" type="pres">
      <dgm:prSet presAssocID="{FCD77DDA-A716-40BE-B871-821BD5A51A0E}" presName="LevelTwoTextNode" presStyleLbl="node2" presStyleIdx="0" presStyleCnt="2" custScaleY="51204" custLinFactNeighborX="-4938" custLinFactNeighborY="-45529">
        <dgm:presLayoutVars>
          <dgm:chPref val="3"/>
        </dgm:presLayoutVars>
      </dgm:prSet>
      <dgm:spPr/>
    </dgm:pt>
    <dgm:pt modelId="{20F46A22-16FB-4912-AEDB-470B63383801}" type="pres">
      <dgm:prSet presAssocID="{FCD77DDA-A716-40BE-B871-821BD5A51A0E}" presName="level3hierChild" presStyleCnt="0"/>
      <dgm:spPr/>
    </dgm:pt>
    <dgm:pt modelId="{EFE1BC22-4998-42C8-B730-FF9FEBBB8837}" type="pres">
      <dgm:prSet presAssocID="{8AF17310-F25B-4F1A-A32F-00ADE7DB66BE}" presName="conn2-1" presStyleLbl="parChTrans1D2" presStyleIdx="1" presStyleCnt="2"/>
      <dgm:spPr/>
    </dgm:pt>
    <dgm:pt modelId="{335E1E36-B2FD-4C9B-83F8-3EAF41CEAD64}" type="pres">
      <dgm:prSet presAssocID="{8AF17310-F25B-4F1A-A32F-00ADE7DB66BE}" presName="connTx" presStyleLbl="parChTrans1D2" presStyleIdx="1" presStyleCnt="2"/>
      <dgm:spPr/>
    </dgm:pt>
    <dgm:pt modelId="{EEDC2EFC-C283-4A36-A234-97238911EB4B}" type="pres">
      <dgm:prSet presAssocID="{3E2419F9-1980-46B6-B4F7-9CFC48EA54F4}" presName="root2" presStyleCnt="0"/>
      <dgm:spPr/>
    </dgm:pt>
    <dgm:pt modelId="{4C01ADC4-07BE-4E7E-B1A7-2685CB737067}" type="pres">
      <dgm:prSet presAssocID="{3E2419F9-1980-46B6-B4F7-9CFC48EA54F4}" presName="LevelTwoTextNode" presStyleLbl="node2" presStyleIdx="1" presStyleCnt="2" custScaleY="45331" custLinFactNeighborX="-3877" custLinFactNeighborY="60826">
        <dgm:presLayoutVars>
          <dgm:chPref val="3"/>
        </dgm:presLayoutVars>
      </dgm:prSet>
      <dgm:spPr/>
    </dgm:pt>
    <dgm:pt modelId="{7B226609-2848-4A51-AADB-58E61515FB3C}" type="pres">
      <dgm:prSet presAssocID="{3E2419F9-1980-46B6-B4F7-9CFC48EA54F4}" presName="level3hierChild" presStyleCnt="0"/>
      <dgm:spPr/>
    </dgm:pt>
  </dgm:ptLst>
  <dgm:cxnLst>
    <dgm:cxn modelId="{ABDAAD04-7A5F-4DF7-AF30-FE45A41BD952}" srcId="{C5B8E099-0E3A-471D-BC36-B73A8724274B}" destId="{838CB0FE-3AF1-4E27-9ED1-A87D2C934B50}" srcOrd="0" destOrd="0" parTransId="{C5A3009E-7455-4C5D-9E9E-694A3A4D6EC1}" sibTransId="{F1589819-07D4-48EF-8274-D48BBC8840F0}"/>
    <dgm:cxn modelId="{801AF315-427B-4B95-A5C5-08CFB88561D2}" type="presOf" srcId="{8AF17310-F25B-4F1A-A32F-00ADE7DB66BE}" destId="{335E1E36-B2FD-4C9B-83F8-3EAF41CEAD64}" srcOrd="1" destOrd="0" presId="urn:microsoft.com/office/officeart/2005/8/layout/hierarchy2"/>
    <dgm:cxn modelId="{12D6436D-9BE2-439C-A577-9DB5FD9BDA13}" type="presOf" srcId="{010FA0F6-4AEF-44CA-8321-95C6770F4DFB}" destId="{9478AEDC-0751-4992-B311-47DFFAE6E381}" srcOrd="0" destOrd="0" presId="urn:microsoft.com/office/officeart/2005/8/layout/hierarchy2"/>
    <dgm:cxn modelId="{E4C3B952-3C05-48E6-ACFE-8CEE4D822B17}" type="presOf" srcId="{8AF17310-F25B-4F1A-A32F-00ADE7DB66BE}" destId="{EFE1BC22-4998-42C8-B730-FF9FEBBB8837}" srcOrd="0" destOrd="0" presId="urn:microsoft.com/office/officeart/2005/8/layout/hierarchy2"/>
    <dgm:cxn modelId="{D2606653-9047-42C0-B6EB-D123780EFBD1}" type="presOf" srcId="{838CB0FE-3AF1-4E27-9ED1-A87D2C934B50}" destId="{4A7581FB-E741-47D0-98D1-9358D5CBB3BD}" srcOrd="0" destOrd="0" presId="urn:microsoft.com/office/officeart/2005/8/layout/hierarchy2"/>
    <dgm:cxn modelId="{C06E0C7F-CCC2-408E-A372-352A339BA034}" type="presOf" srcId="{C5B8E099-0E3A-471D-BC36-B73A8724274B}" destId="{A8D9B916-A0A6-434A-90E1-ABBCA65AC1BF}" srcOrd="0" destOrd="0" presId="urn:microsoft.com/office/officeart/2005/8/layout/hierarchy2"/>
    <dgm:cxn modelId="{5E055983-68A3-4D8F-B68A-8172A4C6C4C7}" type="presOf" srcId="{010FA0F6-4AEF-44CA-8321-95C6770F4DFB}" destId="{D5398BDA-74EA-4393-8102-32F9D0A0C3CE}" srcOrd="1" destOrd="0" presId="urn:microsoft.com/office/officeart/2005/8/layout/hierarchy2"/>
    <dgm:cxn modelId="{411515A2-4AC9-43D0-BC85-3144D8AB882B}" type="presOf" srcId="{FCD77DDA-A716-40BE-B871-821BD5A51A0E}" destId="{1598EBC6-87C5-49D7-89B9-556606C20551}" srcOrd="0" destOrd="0" presId="urn:microsoft.com/office/officeart/2005/8/layout/hierarchy2"/>
    <dgm:cxn modelId="{988F8CA4-2B37-468F-AAFE-68761F1887C5}" srcId="{838CB0FE-3AF1-4E27-9ED1-A87D2C934B50}" destId="{3E2419F9-1980-46B6-B4F7-9CFC48EA54F4}" srcOrd="1" destOrd="0" parTransId="{8AF17310-F25B-4F1A-A32F-00ADE7DB66BE}" sibTransId="{BA0D2E29-F041-4C86-AD23-D9C810B8D966}"/>
    <dgm:cxn modelId="{F11E8DBF-B2BF-4A86-9804-D699AC4C77A2}" type="presOf" srcId="{3E2419F9-1980-46B6-B4F7-9CFC48EA54F4}" destId="{4C01ADC4-07BE-4E7E-B1A7-2685CB737067}" srcOrd="0" destOrd="0" presId="urn:microsoft.com/office/officeart/2005/8/layout/hierarchy2"/>
    <dgm:cxn modelId="{4BA767F1-E860-4209-BE65-DDC4FCF46EB5}" srcId="{838CB0FE-3AF1-4E27-9ED1-A87D2C934B50}" destId="{FCD77DDA-A716-40BE-B871-821BD5A51A0E}" srcOrd="0" destOrd="0" parTransId="{010FA0F6-4AEF-44CA-8321-95C6770F4DFB}" sibTransId="{9AF065BA-8C8C-4AF2-B236-AE07D65BB269}"/>
    <dgm:cxn modelId="{D8F27BC0-EB5B-456D-8F65-7BECFF5FAF1E}" type="presParOf" srcId="{A8D9B916-A0A6-434A-90E1-ABBCA65AC1BF}" destId="{5B2C4FE0-C528-43CD-9C4E-59AC12C82DA8}" srcOrd="0" destOrd="0" presId="urn:microsoft.com/office/officeart/2005/8/layout/hierarchy2"/>
    <dgm:cxn modelId="{62ADF0D1-CC3D-4229-969F-B31D9FB32A6D}" type="presParOf" srcId="{5B2C4FE0-C528-43CD-9C4E-59AC12C82DA8}" destId="{4A7581FB-E741-47D0-98D1-9358D5CBB3BD}" srcOrd="0" destOrd="0" presId="urn:microsoft.com/office/officeart/2005/8/layout/hierarchy2"/>
    <dgm:cxn modelId="{7A014A71-5A62-4AB0-91DB-E22FF42D9F8F}" type="presParOf" srcId="{5B2C4FE0-C528-43CD-9C4E-59AC12C82DA8}" destId="{4F90FB09-2F99-4E64-B1C7-3C28953C6C1B}" srcOrd="1" destOrd="0" presId="urn:microsoft.com/office/officeart/2005/8/layout/hierarchy2"/>
    <dgm:cxn modelId="{9D11AFA9-BB7F-40AF-B210-B0083F57D89A}" type="presParOf" srcId="{4F90FB09-2F99-4E64-B1C7-3C28953C6C1B}" destId="{9478AEDC-0751-4992-B311-47DFFAE6E381}" srcOrd="0" destOrd="0" presId="urn:microsoft.com/office/officeart/2005/8/layout/hierarchy2"/>
    <dgm:cxn modelId="{416074C3-4B6A-4ED5-83F2-B8FA04CFDC22}" type="presParOf" srcId="{9478AEDC-0751-4992-B311-47DFFAE6E381}" destId="{D5398BDA-74EA-4393-8102-32F9D0A0C3CE}" srcOrd="0" destOrd="0" presId="urn:microsoft.com/office/officeart/2005/8/layout/hierarchy2"/>
    <dgm:cxn modelId="{657282A7-B5BB-431D-94A5-D615CE0C3929}" type="presParOf" srcId="{4F90FB09-2F99-4E64-B1C7-3C28953C6C1B}" destId="{FBAC211F-DFCE-4253-BB99-AE948806E195}" srcOrd="1" destOrd="0" presId="urn:microsoft.com/office/officeart/2005/8/layout/hierarchy2"/>
    <dgm:cxn modelId="{23CB5C04-4BB6-4E89-86A8-ABCEB47DD2DF}" type="presParOf" srcId="{FBAC211F-DFCE-4253-BB99-AE948806E195}" destId="{1598EBC6-87C5-49D7-89B9-556606C20551}" srcOrd="0" destOrd="0" presId="urn:microsoft.com/office/officeart/2005/8/layout/hierarchy2"/>
    <dgm:cxn modelId="{66438E59-7B75-44EA-8CFB-F7E678261C0B}" type="presParOf" srcId="{FBAC211F-DFCE-4253-BB99-AE948806E195}" destId="{20F46A22-16FB-4912-AEDB-470B63383801}" srcOrd="1" destOrd="0" presId="urn:microsoft.com/office/officeart/2005/8/layout/hierarchy2"/>
    <dgm:cxn modelId="{17DF6D78-1885-4AEA-BD53-BD70FF4800A2}" type="presParOf" srcId="{4F90FB09-2F99-4E64-B1C7-3C28953C6C1B}" destId="{EFE1BC22-4998-42C8-B730-FF9FEBBB8837}" srcOrd="2" destOrd="0" presId="urn:microsoft.com/office/officeart/2005/8/layout/hierarchy2"/>
    <dgm:cxn modelId="{577B959C-AFAB-4114-9427-71A0B118D176}" type="presParOf" srcId="{EFE1BC22-4998-42C8-B730-FF9FEBBB8837}" destId="{335E1E36-B2FD-4C9B-83F8-3EAF41CEAD64}" srcOrd="0" destOrd="0" presId="urn:microsoft.com/office/officeart/2005/8/layout/hierarchy2"/>
    <dgm:cxn modelId="{23D8091E-252B-4073-9AD3-5BF2C23604AE}" type="presParOf" srcId="{4F90FB09-2F99-4E64-B1C7-3C28953C6C1B}" destId="{EEDC2EFC-C283-4A36-A234-97238911EB4B}" srcOrd="3" destOrd="0" presId="urn:microsoft.com/office/officeart/2005/8/layout/hierarchy2"/>
    <dgm:cxn modelId="{1529F3F8-4526-4ECC-B1FF-78653B4AC722}" type="presParOf" srcId="{EEDC2EFC-C283-4A36-A234-97238911EB4B}" destId="{4C01ADC4-07BE-4E7E-B1A7-2685CB737067}" srcOrd="0" destOrd="0" presId="urn:microsoft.com/office/officeart/2005/8/layout/hierarchy2"/>
    <dgm:cxn modelId="{EEF4ADA2-94A8-46B2-ADD4-0FA0B567EF09}" type="presParOf" srcId="{EEDC2EFC-C283-4A36-A234-97238911EB4B}" destId="{7B226609-2848-4A51-AADB-58E61515FB3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9CF5A-1A83-4636-87F3-AEFA5807C629}">
      <dsp:nvSpPr>
        <dsp:cNvPr id="0" name=""/>
        <dsp:cNvSpPr/>
      </dsp:nvSpPr>
      <dsp:spPr>
        <a:xfrm>
          <a:off x="0" y="942782"/>
          <a:ext cx="10907825"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6660E6-C233-46B1-8CEE-38E2E0F5402F}">
      <dsp:nvSpPr>
        <dsp:cNvPr id="0" name=""/>
        <dsp:cNvSpPr/>
      </dsp:nvSpPr>
      <dsp:spPr>
        <a:xfrm>
          <a:off x="545391" y="632822"/>
          <a:ext cx="7635477"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03" tIns="0" rIns="288603" bIns="0" numCol="1" spcCol="1270" anchor="ctr" anchorCtr="0">
          <a:noAutofit/>
        </a:bodyPr>
        <a:lstStyle/>
        <a:p>
          <a:pPr marL="0" lvl="0" indent="0" algn="l" defTabSz="933450">
            <a:lnSpc>
              <a:spcPct val="90000"/>
            </a:lnSpc>
            <a:spcBef>
              <a:spcPct val="0"/>
            </a:spcBef>
            <a:spcAft>
              <a:spcPct val="35000"/>
            </a:spcAft>
            <a:buNone/>
          </a:pPr>
          <a:r>
            <a:rPr lang="ca-ES" sz="2100" kern="1200" noProof="0" dirty="0">
              <a:solidFill>
                <a:schemeClr val="tx1"/>
              </a:solidFill>
            </a:rPr>
            <a:t>LES JUGADORES QUE JUGUEN EN POSICIONS D’ATAC TENEN UN </a:t>
          </a:r>
          <a:r>
            <a:rPr lang="ca-ES" sz="2100" u="sng" kern="1200" noProof="0" dirty="0">
              <a:solidFill>
                <a:schemeClr val="tx1"/>
              </a:solidFill>
              <a:effectLst>
                <a:outerShdw blurRad="38100" dist="38100" dir="2700000" algn="tl">
                  <a:srgbClr val="000000">
                    <a:alpha val="43137"/>
                  </a:srgbClr>
                </a:outerShdw>
              </a:effectLst>
            </a:rPr>
            <a:t>VALOR DE MERCAT </a:t>
          </a:r>
          <a:r>
            <a:rPr lang="ca-ES" sz="2100" kern="1200" noProof="0" dirty="0">
              <a:solidFill>
                <a:schemeClr val="tx1"/>
              </a:solidFill>
            </a:rPr>
            <a:t>QUE LA RESTA DE JUGADORS ?</a:t>
          </a:r>
        </a:p>
      </dsp:txBody>
      <dsp:txXfrm>
        <a:off x="575653" y="663084"/>
        <a:ext cx="7574953" cy="559396"/>
      </dsp:txXfrm>
    </dsp:sp>
    <dsp:sp modelId="{064B30F2-6C35-4BCA-A592-EC2D9CAC9309}">
      <dsp:nvSpPr>
        <dsp:cNvPr id="0" name=""/>
        <dsp:cNvSpPr/>
      </dsp:nvSpPr>
      <dsp:spPr>
        <a:xfrm>
          <a:off x="0" y="1895343"/>
          <a:ext cx="10907825"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5A2CD-62A2-46CE-8ADA-A98A496F9035}">
      <dsp:nvSpPr>
        <dsp:cNvPr id="0" name=""/>
        <dsp:cNvSpPr/>
      </dsp:nvSpPr>
      <dsp:spPr>
        <a:xfrm>
          <a:off x="545391" y="1585382"/>
          <a:ext cx="7635477"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03" tIns="0" rIns="288603" bIns="0" numCol="1" spcCol="1270" anchor="ctr" anchorCtr="0">
          <a:noAutofit/>
        </a:bodyPr>
        <a:lstStyle/>
        <a:p>
          <a:pPr marL="0" lvl="0" indent="0" algn="l" defTabSz="933450">
            <a:lnSpc>
              <a:spcPct val="90000"/>
            </a:lnSpc>
            <a:spcBef>
              <a:spcPct val="0"/>
            </a:spcBef>
            <a:spcAft>
              <a:spcPct val="35000"/>
            </a:spcAft>
            <a:buNone/>
          </a:pPr>
          <a:r>
            <a:rPr lang="ca-ES" sz="2100" kern="1200" noProof="0" dirty="0">
              <a:solidFill>
                <a:schemeClr val="tx1"/>
              </a:solidFill>
            </a:rPr>
            <a:t> </a:t>
          </a:r>
          <a:r>
            <a:rPr lang="ca-ES" sz="2100" u="sng" kern="1200" noProof="0" dirty="0">
              <a:solidFill>
                <a:schemeClr val="tx1"/>
              </a:solidFill>
              <a:effectLst>
                <a:outerShdw blurRad="38100" dist="38100" dir="2700000" algn="tl">
                  <a:srgbClr val="000000">
                    <a:alpha val="43137"/>
                  </a:srgbClr>
                </a:outerShdw>
              </a:effectLst>
            </a:rPr>
            <a:t>QUINES VARIABLES INFLUENCIEN EL VALOR DE MERCAT </a:t>
          </a:r>
          <a:r>
            <a:rPr lang="ca-ES" sz="2100" kern="1200" noProof="0" dirty="0">
              <a:solidFill>
                <a:schemeClr val="tx1"/>
              </a:solidFill>
            </a:rPr>
            <a:t>DE LES JUGADORES.</a:t>
          </a:r>
        </a:p>
      </dsp:txBody>
      <dsp:txXfrm>
        <a:off x="575653" y="1615644"/>
        <a:ext cx="7574953" cy="559396"/>
      </dsp:txXfrm>
    </dsp:sp>
    <dsp:sp modelId="{08170092-7D11-4625-8131-7AD50AF6922A}">
      <dsp:nvSpPr>
        <dsp:cNvPr id="0" name=""/>
        <dsp:cNvSpPr/>
      </dsp:nvSpPr>
      <dsp:spPr>
        <a:xfrm>
          <a:off x="0" y="2847903"/>
          <a:ext cx="10907825"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15ADEE-534C-45E9-816C-CA1EA20FD178}">
      <dsp:nvSpPr>
        <dsp:cNvPr id="0" name=""/>
        <dsp:cNvSpPr/>
      </dsp:nvSpPr>
      <dsp:spPr>
        <a:xfrm>
          <a:off x="545391" y="2537942"/>
          <a:ext cx="7635477"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03" tIns="0" rIns="288603" bIns="0" numCol="1" spcCol="1270" anchor="ctr" anchorCtr="0">
          <a:noAutofit/>
        </a:bodyPr>
        <a:lstStyle/>
        <a:p>
          <a:pPr marL="0" lvl="0" indent="0" algn="l" defTabSz="933450">
            <a:lnSpc>
              <a:spcPct val="90000"/>
            </a:lnSpc>
            <a:spcBef>
              <a:spcPct val="0"/>
            </a:spcBef>
            <a:spcAft>
              <a:spcPct val="35000"/>
            </a:spcAft>
            <a:buNone/>
          </a:pPr>
          <a:r>
            <a:rPr lang="ca-ES" sz="2100" kern="1200" noProof="0" dirty="0">
              <a:solidFill>
                <a:schemeClr val="tx1"/>
              </a:solidFill>
            </a:rPr>
            <a:t>ESTUDI DE LES </a:t>
          </a:r>
          <a:r>
            <a:rPr lang="ca-ES" sz="2100" u="sng" kern="1200" noProof="0" dirty="0">
              <a:solidFill>
                <a:prstClr val="black"/>
              </a:solidFill>
              <a:effectLst>
                <a:outerShdw blurRad="38100" dist="38100" dir="2700000" algn="tl">
                  <a:srgbClr val="000000">
                    <a:alpha val="43137"/>
                  </a:srgbClr>
                </a:outerShdw>
              </a:effectLst>
              <a:latin typeface="Tw Cen MT" panose="020B0602020104020603"/>
              <a:ea typeface="+mn-ea"/>
              <a:cs typeface="+mn-cs"/>
            </a:rPr>
            <a:t>DIFERENCIES ENTRE LLIGUES </a:t>
          </a:r>
          <a:r>
            <a:rPr lang="ca-ES" sz="2100" kern="1200" noProof="0" dirty="0">
              <a:solidFill>
                <a:schemeClr val="tx1"/>
              </a:solidFill>
            </a:rPr>
            <a:t>I L’EFECTE DE SER </a:t>
          </a:r>
          <a:r>
            <a:rPr lang="ca-ES" sz="2100" u="sng" kern="1200" noProof="0" dirty="0">
              <a:solidFill>
                <a:prstClr val="black"/>
              </a:solidFill>
              <a:effectLst>
                <a:outerShdw blurRad="38100" dist="38100" dir="2700000" algn="tl">
                  <a:srgbClr val="000000">
                    <a:alpha val="43137"/>
                  </a:srgbClr>
                </a:outerShdw>
              </a:effectLst>
              <a:latin typeface="Tw Cen MT" panose="020B0602020104020603"/>
              <a:ea typeface="+mn-ea"/>
              <a:cs typeface="+mn-cs"/>
            </a:rPr>
            <a:t>INTERNACIONAL</a:t>
          </a:r>
          <a:r>
            <a:rPr lang="ca-ES" sz="2100" kern="1200" noProof="0" dirty="0">
              <a:solidFill>
                <a:schemeClr val="tx1"/>
              </a:solidFill>
            </a:rPr>
            <a:t> O NO</a:t>
          </a:r>
          <a:endParaRPr lang="ca-ES" sz="2100" u="sng" kern="1200" noProof="0" dirty="0">
            <a:solidFill>
              <a:schemeClr val="tx1"/>
            </a:solidFill>
            <a:effectLst>
              <a:outerShdw blurRad="38100" dist="38100" dir="2700000" algn="tl">
                <a:srgbClr val="000000">
                  <a:alpha val="43137"/>
                </a:srgbClr>
              </a:outerShdw>
            </a:effectLst>
          </a:endParaRPr>
        </a:p>
      </dsp:txBody>
      <dsp:txXfrm>
        <a:off x="575653" y="2568204"/>
        <a:ext cx="7574953" cy="559396"/>
      </dsp:txXfrm>
    </dsp:sp>
    <dsp:sp modelId="{86FF830D-E7BC-4761-9EDB-8AD20415AC6D}">
      <dsp:nvSpPr>
        <dsp:cNvPr id="0" name=""/>
        <dsp:cNvSpPr/>
      </dsp:nvSpPr>
      <dsp:spPr>
        <a:xfrm>
          <a:off x="0" y="3800463"/>
          <a:ext cx="10907825"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674B21-7FBD-45D7-B224-FF0A55B36263}">
      <dsp:nvSpPr>
        <dsp:cNvPr id="0" name=""/>
        <dsp:cNvSpPr/>
      </dsp:nvSpPr>
      <dsp:spPr>
        <a:xfrm>
          <a:off x="545391" y="3490503"/>
          <a:ext cx="7635477"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03" tIns="0" rIns="288603" bIns="0" numCol="1" spcCol="1270" anchor="ctr" anchorCtr="0">
          <a:noAutofit/>
        </a:bodyPr>
        <a:lstStyle/>
        <a:p>
          <a:pPr marL="0" lvl="0" indent="0" algn="l" defTabSz="933450">
            <a:lnSpc>
              <a:spcPct val="90000"/>
            </a:lnSpc>
            <a:spcBef>
              <a:spcPct val="0"/>
            </a:spcBef>
            <a:spcAft>
              <a:spcPct val="35000"/>
            </a:spcAft>
            <a:buNone/>
          </a:pPr>
          <a:r>
            <a:rPr lang="ca-ES" sz="2100" u="sng" kern="1200" noProof="0" dirty="0">
              <a:solidFill>
                <a:schemeClr val="tx1"/>
              </a:solidFill>
              <a:effectLst>
                <a:outerShdw blurRad="38100" dist="38100" dir="2700000" algn="tl">
                  <a:srgbClr val="000000">
                    <a:alpha val="43137"/>
                  </a:srgbClr>
                </a:outerShdw>
              </a:effectLst>
            </a:rPr>
            <a:t>MODELS NO LINEALS, </a:t>
          </a:r>
          <a:r>
            <a:rPr lang="ca-ES" sz="2100" u="none" kern="1200" noProof="0" dirty="0">
              <a:solidFill>
                <a:schemeClr val="tx1"/>
              </a:solidFill>
              <a:effectLst/>
            </a:rPr>
            <a:t>PREDI LA PROBABILITAT DE QUE UNA JUGADORA ESTIGUI EN EL TOP (10%) DE VALOR DE MERCAT </a:t>
          </a:r>
        </a:p>
      </dsp:txBody>
      <dsp:txXfrm>
        <a:off x="575653" y="3520765"/>
        <a:ext cx="7574953"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42F19-AFA4-4F65-AC4F-DC9627666BEB}">
      <dsp:nvSpPr>
        <dsp:cNvPr id="0" name=""/>
        <dsp:cNvSpPr/>
      </dsp:nvSpPr>
      <dsp:spPr>
        <a:xfrm rot="16200000">
          <a:off x="-1637840" y="2610251"/>
          <a:ext cx="3940091" cy="52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66061" bIns="0" numCol="1" spcCol="1270" anchor="t" anchorCtr="0">
          <a:noAutofit/>
        </a:bodyPr>
        <a:lstStyle/>
        <a:p>
          <a:pPr marL="0" lvl="0" indent="0" algn="r" defTabSz="1466850">
            <a:lnSpc>
              <a:spcPct val="90000"/>
            </a:lnSpc>
            <a:spcBef>
              <a:spcPct val="0"/>
            </a:spcBef>
            <a:spcAft>
              <a:spcPct val="35000"/>
            </a:spcAft>
            <a:buNone/>
          </a:pPr>
          <a:r>
            <a:rPr lang="es-ES" sz="3300" kern="1200" dirty="0"/>
            <a:t>VARIABLES</a:t>
          </a:r>
        </a:p>
      </dsp:txBody>
      <dsp:txXfrm>
        <a:off x="-1637840" y="2610251"/>
        <a:ext cx="3940091" cy="528447"/>
      </dsp:txXfrm>
    </dsp:sp>
    <dsp:sp modelId="{9E7FBD03-26BD-4BEE-94CF-20CF7C79F5CE}">
      <dsp:nvSpPr>
        <dsp:cNvPr id="0" name=""/>
        <dsp:cNvSpPr/>
      </dsp:nvSpPr>
      <dsp:spPr>
        <a:xfrm>
          <a:off x="596428" y="904429"/>
          <a:ext cx="2632228" cy="394009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466061" rIns="120904" bIns="120904" numCol="1" spcCol="1270" anchor="t" anchorCtr="0">
          <a:noAutofit/>
        </a:bodyPr>
        <a:lstStyle/>
        <a:p>
          <a:pPr marL="114300" lvl="1" indent="-114300" algn="l" defTabSz="577850">
            <a:lnSpc>
              <a:spcPct val="90000"/>
            </a:lnSpc>
            <a:spcBef>
              <a:spcPct val="0"/>
            </a:spcBef>
            <a:spcAft>
              <a:spcPct val="15000"/>
            </a:spcAft>
            <a:buChar char="•"/>
          </a:pPr>
          <a:r>
            <a:rPr lang="es-ES" sz="1300" b="1" kern="1200" dirty="0" err="1">
              <a:solidFill>
                <a:schemeClr val="tx1"/>
              </a:solidFill>
            </a:rPr>
            <a:t>Value</a:t>
          </a:r>
          <a:r>
            <a:rPr lang="es-ES" sz="1300" b="1" kern="1200" dirty="0">
              <a:solidFill>
                <a:schemeClr val="tx1"/>
              </a:solidFill>
            </a:rPr>
            <a:t>: </a:t>
          </a:r>
          <a:r>
            <a:rPr lang="es-ES" sz="1300" kern="1200" dirty="0"/>
            <a:t>Valor de </a:t>
          </a:r>
          <a:r>
            <a:rPr lang="es-ES" sz="1300" kern="1200" dirty="0" err="1"/>
            <a:t>mercat</a:t>
          </a:r>
          <a:r>
            <a:rPr lang="es-ES" sz="1300" kern="1200" dirty="0"/>
            <a:t> de cada jugadora </a:t>
          </a:r>
        </a:p>
        <a:p>
          <a:pPr marL="114300" lvl="1" indent="-114300" algn="l" defTabSz="577850">
            <a:lnSpc>
              <a:spcPct val="90000"/>
            </a:lnSpc>
            <a:spcBef>
              <a:spcPct val="0"/>
            </a:spcBef>
            <a:spcAft>
              <a:spcPct val="15000"/>
            </a:spcAft>
            <a:buChar char="•"/>
          </a:pPr>
          <a:r>
            <a:rPr lang="es-ES" sz="1300" b="1" kern="1200" dirty="0" err="1">
              <a:solidFill>
                <a:schemeClr val="tx1"/>
              </a:solidFill>
            </a:rPr>
            <a:t>Club_name</a:t>
          </a:r>
          <a:r>
            <a:rPr lang="es-ES" sz="1300" b="1" kern="1200" dirty="0"/>
            <a:t>: </a:t>
          </a:r>
          <a:r>
            <a:rPr lang="es-ES" sz="1300" kern="1200" dirty="0"/>
            <a:t>nombre de club</a:t>
          </a:r>
        </a:p>
        <a:p>
          <a:pPr marL="114300" lvl="1" indent="-114300" algn="l" defTabSz="577850">
            <a:lnSpc>
              <a:spcPct val="90000"/>
            </a:lnSpc>
            <a:spcBef>
              <a:spcPct val="0"/>
            </a:spcBef>
            <a:spcAft>
              <a:spcPct val="15000"/>
            </a:spcAft>
            <a:buChar char="•"/>
          </a:pPr>
          <a:r>
            <a:rPr lang="es-ES" sz="1300" b="1" kern="1200" dirty="0" err="1">
              <a:solidFill>
                <a:schemeClr val="tx1"/>
              </a:solidFill>
            </a:rPr>
            <a:t>League_id</a:t>
          </a:r>
          <a:r>
            <a:rPr lang="es-ES" sz="1300" b="1" kern="1200" dirty="0">
              <a:solidFill>
                <a:schemeClr val="tx1"/>
              </a:solidFill>
            </a:rPr>
            <a:t> i </a:t>
          </a:r>
          <a:r>
            <a:rPr lang="es-ES" sz="1300" b="1" kern="1200" dirty="0" err="1">
              <a:solidFill>
                <a:schemeClr val="tx1"/>
              </a:solidFill>
            </a:rPr>
            <a:t>league_name</a:t>
          </a:r>
          <a:r>
            <a:rPr lang="es-ES" sz="1300" kern="1200" dirty="0"/>
            <a:t>: </a:t>
          </a:r>
          <a:r>
            <a:rPr lang="es-ES" sz="1300" kern="1200" dirty="0" err="1"/>
            <a:t>caodi</a:t>
          </a:r>
          <a:r>
            <a:rPr lang="es-ES" sz="1300" kern="1200" dirty="0"/>
            <a:t> i </a:t>
          </a:r>
          <a:r>
            <a:rPr lang="es-ES" sz="1300" kern="1200" dirty="0" err="1"/>
            <a:t>nom</a:t>
          </a:r>
          <a:r>
            <a:rPr lang="es-ES" sz="1300" kern="1200" dirty="0"/>
            <a:t> de la </a:t>
          </a:r>
          <a:r>
            <a:rPr lang="es-ES" sz="1300" kern="1200" dirty="0" err="1"/>
            <a:t>lliga</a:t>
          </a:r>
          <a:endParaRPr lang="es-ES" sz="1300" kern="1200" dirty="0"/>
        </a:p>
        <a:p>
          <a:pPr marL="114300" lvl="1" indent="-114300" algn="l" defTabSz="577850">
            <a:lnSpc>
              <a:spcPct val="90000"/>
            </a:lnSpc>
            <a:spcBef>
              <a:spcPct val="0"/>
            </a:spcBef>
            <a:spcAft>
              <a:spcPct val="15000"/>
            </a:spcAft>
            <a:buChar char="•"/>
          </a:pPr>
          <a:r>
            <a:rPr lang="es-ES" sz="1300" b="1" kern="1200" dirty="0" err="1">
              <a:solidFill>
                <a:schemeClr val="tx1"/>
              </a:solidFill>
            </a:rPr>
            <a:t>Club_positicon</a:t>
          </a:r>
          <a:r>
            <a:rPr lang="es-ES" sz="1300" b="1" kern="1200" dirty="0">
              <a:solidFill>
                <a:schemeClr val="tx1"/>
              </a:solidFill>
            </a:rPr>
            <a:t>: </a:t>
          </a:r>
          <a:r>
            <a:rPr lang="es-ES" sz="1300" kern="1200" dirty="0" err="1"/>
            <a:t>psició</a:t>
          </a:r>
          <a:r>
            <a:rPr lang="es-ES" sz="1300" kern="1200" dirty="0"/>
            <a:t> de </a:t>
          </a:r>
          <a:r>
            <a:rPr lang="es-ES" sz="1300" kern="1200" dirty="0" err="1"/>
            <a:t>joc</a:t>
          </a:r>
          <a:r>
            <a:rPr lang="es-ES" sz="1300" kern="1200" dirty="0"/>
            <a:t> de la jugadora.</a:t>
          </a:r>
        </a:p>
        <a:p>
          <a:pPr marL="114300" lvl="1" indent="-114300" algn="l" defTabSz="577850">
            <a:lnSpc>
              <a:spcPct val="90000"/>
            </a:lnSpc>
            <a:spcBef>
              <a:spcPct val="0"/>
            </a:spcBef>
            <a:spcAft>
              <a:spcPct val="15000"/>
            </a:spcAft>
            <a:buChar char="•"/>
          </a:pPr>
          <a:r>
            <a:rPr lang="es-ES" sz="1300" b="1" kern="1200" dirty="0" err="1">
              <a:solidFill>
                <a:schemeClr val="tx1"/>
              </a:solidFill>
            </a:rPr>
            <a:t>Overall</a:t>
          </a:r>
          <a:r>
            <a:rPr lang="es-ES" sz="1300" b="1" kern="1200" dirty="0">
              <a:solidFill>
                <a:schemeClr val="tx1"/>
              </a:solidFill>
            </a:rPr>
            <a:t>: </a:t>
          </a:r>
          <a:r>
            <a:rPr lang="es-ES" sz="1300" kern="1200" dirty="0" err="1"/>
            <a:t>puntuació</a:t>
          </a:r>
          <a:r>
            <a:rPr lang="es-ES" sz="1300" kern="1200" dirty="0"/>
            <a:t> de la jugadora del 0 al 100.</a:t>
          </a:r>
        </a:p>
        <a:p>
          <a:pPr marL="114300" lvl="1" indent="-114300" algn="l" defTabSz="577850">
            <a:lnSpc>
              <a:spcPct val="90000"/>
            </a:lnSpc>
            <a:spcBef>
              <a:spcPct val="0"/>
            </a:spcBef>
            <a:spcAft>
              <a:spcPct val="15000"/>
            </a:spcAft>
            <a:buChar char="•"/>
          </a:pPr>
          <a:r>
            <a:rPr lang="es-ES" sz="1300" b="1" kern="1200" dirty="0" err="1">
              <a:solidFill>
                <a:schemeClr val="tx1"/>
              </a:solidFill>
            </a:rPr>
            <a:t>Potential</a:t>
          </a:r>
          <a:r>
            <a:rPr lang="es-ES" sz="1300" b="1" kern="1200" dirty="0">
              <a:solidFill>
                <a:schemeClr val="tx1"/>
              </a:solidFill>
            </a:rPr>
            <a:t>: </a:t>
          </a:r>
          <a:r>
            <a:rPr lang="es-ES" sz="1300" kern="1200" dirty="0"/>
            <a:t>potencial de la jugadora de o al 100</a:t>
          </a:r>
        </a:p>
        <a:p>
          <a:pPr marL="114300" lvl="1" indent="-114300" algn="l" defTabSz="577850">
            <a:lnSpc>
              <a:spcPct val="90000"/>
            </a:lnSpc>
            <a:spcBef>
              <a:spcPct val="0"/>
            </a:spcBef>
            <a:spcAft>
              <a:spcPct val="15000"/>
            </a:spcAft>
            <a:buChar char="•"/>
          </a:pPr>
          <a:r>
            <a:rPr lang="es-ES" sz="1300" b="1" kern="1200" dirty="0">
              <a:solidFill>
                <a:schemeClr val="tx1"/>
              </a:solidFill>
            </a:rPr>
            <a:t>Age: </a:t>
          </a:r>
          <a:r>
            <a:rPr lang="es-ES" sz="1300" kern="1200" dirty="0"/>
            <a:t>edad</a:t>
          </a:r>
        </a:p>
        <a:p>
          <a:pPr marL="114300" lvl="1" indent="-114300" algn="l" defTabSz="577850">
            <a:lnSpc>
              <a:spcPct val="90000"/>
            </a:lnSpc>
            <a:spcBef>
              <a:spcPct val="0"/>
            </a:spcBef>
            <a:spcAft>
              <a:spcPct val="15000"/>
            </a:spcAft>
            <a:buChar char="•"/>
          </a:pPr>
          <a:r>
            <a:rPr lang="es-ES" sz="1300" b="1" kern="1200" dirty="0" err="1">
              <a:solidFill>
                <a:schemeClr val="tx1"/>
              </a:solidFill>
            </a:rPr>
            <a:t>Wage</a:t>
          </a:r>
          <a:r>
            <a:rPr lang="es-ES" sz="1300" b="1" kern="1200" dirty="0">
              <a:solidFill>
                <a:schemeClr val="tx1"/>
              </a:solidFill>
            </a:rPr>
            <a:t>: </a:t>
          </a:r>
          <a:r>
            <a:rPr lang="es-ES" sz="1300" kern="1200" dirty="0"/>
            <a:t>salario en Euros</a:t>
          </a:r>
        </a:p>
        <a:p>
          <a:pPr marL="114300" lvl="1" indent="-114300" algn="l" defTabSz="577850">
            <a:lnSpc>
              <a:spcPct val="90000"/>
            </a:lnSpc>
            <a:spcBef>
              <a:spcPct val="0"/>
            </a:spcBef>
            <a:spcAft>
              <a:spcPct val="15000"/>
            </a:spcAft>
            <a:buChar char="•"/>
          </a:pPr>
          <a:r>
            <a:rPr lang="es-ES" sz="1300" b="1" kern="1200" dirty="0" err="1">
              <a:solidFill>
                <a:schemeClr val="tx1"/>
              </a:solidFill>
            </a:rPr>
            <a:t>Release_clause</a:t>
          </a:r>
          <a:r>
            <a:rPr lang="es-ES" sz="1300" b="1" kern="1200" dirty="0">
              <a:solidFill>
                <a:schemeClr val="tx1"/>
              </a:solidFill>
            </a:rPr>
            <a:t>: </a:t>
          </a:r>
          <a:r>
            <a:rPr lang="es-ES" sz="1300" kern="1200" dirty="0" err="1"/>
            <a:t>claúsula</a:t>
          </a:r>
          <a:r>
            <a:rPr lang="es-ES" sz="1300" kern="1200" dirty="0"/>
            <a:t> de </a:t>
          </a:r>
          <a:r>
            <a:rPr lang="es-ES" sz="1300" kern="1200" dirty="0" err="1"/>
            <a:t>rescissió</a:t>
          </a:r>
          <a:r>
            <a:rPr lang="es-ES" sz="1300" kern="1200" dirty="0"/>
            <a:t> de la jugadora.</a:t>
          </a:r>
        </a:p>
        <a:p>
          <a:pPr marL="114300" lvl="1" indent="-114300" algn="l" defTabSz="577850">
            <a:lnSpc>
              <a:spcPct val="90000"/>
            </a:lnSpc>
            <a:spcBef>
              <a:spcPct val="0"/>
            </a:spcBef>
            <a:spcAft>
              <a:spcPct val="15000"/>
            </a:spcAft>
            <a:buChar char="•"/>
          </a:pPr>
          <a:r>
            <a:rPr lang="es-ES" sz="1300" b="1" kern="1200" dirty="0" err="1">
              <a:solidFill>
                <a:schemeClr val="tx1"/>
              </a:solidFill>
            </a:rPr>
            <a:t>Nation_team</a:t>
          </a:r>
          <a:r>
            <a:rPr lang="es-ES" sz="1300" b="1" kern="1200" dirty="0">
              <a:solidFill>
                <a:schemeClr val="tx1"/>
              </a:solidFill>
            </a:rPr>
            <a:t>: </a:t>
          </a:r>
          <a:r>
            <a:rPr lang="es-ES" sz="1300" kern="1200" dirty="0" err="1"/>
            <a:t>jugdora</a:t>
          </a:r>
          <a:r>
            <a:rPr lang="es-ES" sz="1300" kern="1200" dirty="0"/>
            <a:t> de la selección i país </a:t>
          </a:r>
        </a:p>
        <a:p>
          <a:pPr marL="114300" lvl="1" indent="-114300" algn="l" defTabSz="577850">
            <a:lnSpc>
              <a:spcPct val="90000"/>
            </a:lnSpc>
            <a:spcBef>
              <a:spcPct val="0"/>
            </a:spcBef>
            <a:spcAft>
              <a:spcPct val="15000"/>
            </a:spcAft>
            <a:buChar char="•"/>
          </a:pPr>
          <a:endParaRPr lang="es-ES" sz="1300" kern="1200" dirty="0"/>
        </a:p>
      </dsp:txBody>
      <dsp:txXfrm>
        <a:off x="596428" y="904429"/>
        <a:ext cx="2632228" cy="3940091"/>
      </dsp:txXfrm>
    </dsp:sp>
    <dsp:sp modelId="{A13B8BE4-3E54-4DDF-B6FA-6222601FD84F}">
      <dsp:nvSpPr>
        <dsp:cNvPr id="0" name=""/>
        <dsp:cNvSpPr/>
      </dsp:nvSpPr>
      <dsp:spPr>
        <a:xfrm>
          <a:off x="67980" y="206878"/>
          <a:ext cx="1056894" cy="1056894"/>
        </a:xfrm>
        <a:prstGeom prst="rect">
          <a:avLst/>
        </a:prstGeom>
        <a:blipFill rotWithShape="1">
          <a:blip xmlns:r="http://schemas.openxmlformats.org/officeDocument/2006/relationships" r:embed="rId1"/>
          <a:srcRect/>
          <a:stretch>
            <a:fillRect l="-2000" r="-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15B31-3694-447D-B87B-136671215E8F}">
      <dsp:nvSpPr>
        <dsp:cNvPr id="0" name=""/>
        <dsp:cNvSpPr/>
      </dsp:nvSpPr>
      <dsp:spPr>
        <a:xfrm rot="16200000">
          <a:off x="2214745" y="2610251"/>
          <a:ext cx="3940091" cy="52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66061" bIns="0" numCol="1" spcCol="1270" anchor="t" anchorCtr="0">
          <a:noAutofit/>
        </a:bodyPr>
        <a:lstStyle/>
        <a:p>
          <a:pPr marL="0" lvl="0" indent="0" algn="r" defTabSz="1466850">
            <a:lnSpc>
              <a:spcPct val="90000"/>
            </a:lnSpc>
            <a:spcBef>
              <a:spcPct val="0"/>
            </a:spcBef>
            <a:spcAft>
              <a:spcPct val="35000"/>
            </a:spcAft>
            <a:buNone/>
          </a:pPr>
          <a:r>
            <a:rPr lang="es-ES" sz="3300" kern="1200" dirty="0"/>
            <a:t>POSICIONS D’ATAC</a:t>
          </a:r>
        </a:p>
      </dsp:txBody>
      <dsp:txXfrm>
        <a:off x="2214745" y="2610251"/>
        <a:ext cx="3940091" cy="528447"/>
      </dsp:txXfrm>
    </dsp:sp>
    <dsp:sp modelId="{567DB51C-B148-4CE1-9FD5-DDC65C7C3821}">
      <dsp:nvSpPr>
        <dsp:cNvPr id="0" name=""/>
        <dsp:cNvSpPr/>
      </dsp:nvSpPr>
      <dsp:spPr>
        <a:xfrm>
          <a:off x="4449014" y="904429"/>
          <a:ext cx="2632228" cy="394009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466061" rIns="120904" bIns="120904" numCol="1" spcCol="1270" anchor="t" anchorCtr="0">
          <a:noAutofit/>
        </a:bodyPr>
        <a:lstStyle/>
        <a:p>
          <a:pPr marL="114300" lvl="1" indent="-114300" algn="l" defTabSz="577850">
            <a:lnSpc>
              <a:spcPct val="90000"/>
            </a:lnSpc>
            <a:spcBef>
              <a:spcPct val="0"/>
            </a:spcBef>
            <a:spcAft>
              <a:spcPct val="15000"/>
            </a:spcAft>
            <a:buChar char="•"/>
          </a:pPr>
          <a:r>
            <a:rPr lang="es-ES" sz="1300" b="1" kern="1200" dirty="0">
              <a:solidFill>
                <a:schemeClr val="tx1"/>
              </a:solidFill>
            </a:rPr>
            <a:t>ST: </a:t>
          </a:r>
          <a:r>
            <a:rPr lang="es-ES" sz="1300" kern="1200" dirty="0" err="1"/>
            <a:t>Devantera</a:t>
          </a:r>
          <a:r>
            <a:rPr lang="es-ES" sz="1300" kern="1200" dirty="0"/>
            <a:t> centre</a:t>
          </a:r>
        </a:p>
        <a:p>
          <a:pPr marL="114300" lvl="1" indent="-114300" algn="l" defTabSz="577850">
            <a:lnSpc>
              <a:spcPct val="90000"/>
            </a:lnSpc>
            <a:spcBef>
              <a:spcPct val="0"/>
            </a:spcBef>
            <a:spcAft>
              <a:spcPct val="15000"/>
            </a:spcAft>
            <a:buChar char="•"/>
          </a:pPr>
          <a:r>
            <a:rPr lang="es-ES" sz="1300" b="1" kern="1200" dirty="0">
              <a:solidFill>
                <a:schemeClr val="tx1"/>
              </a:solidFill>
            </a:rPr>
            <a:t>CF: </a:t>
          </a:r>
          <a:r>
            <a:rPr lang="es-ES" sz="1300" kern="1200" dirty="0" err="1"/>
            <a:t>Devantera</a:t>
          </a:r>
          <a:r>
            <a:rPr lang="es-ES" sz="1300" kern="1200" dirty="0"/>
            <a:t> centre </a:t>
          </a:r>
          <a:r>
            <a:rPr lang="es-ES" sz="1300" kern="1200" dirty="0" err="1"/>
            <a:t>mòbil</a:t>
          </a:r>
          <a:endParaRPr lang="es-ES" sz="1300" kern="1200" dirty="0"/>
        </a:p>
        <a:p>
          <a:pPr marL="114300" lvl="1" indent="-114300" algn="l" defTabSz="577850">
            <a:lnSpc>
              <a:spcPct val="90000"/>
            </a:lnSpc>
            <a:spcBef>
              <a:spcPct val="0"/>
            </a:spcBef>
            <a:spcAft>
              <a:spcPct val="15000"/>
            </a:spcAft>
            <a:buChar char="•"/>
          </a:pPr>
          <a:r>
            <a:rPr lang="es-ES" sz="1300" b="1" kern="1200" dirty="0">
              <a:solidFill>
                <a:schemeClr val="tx1"/>
              </a:solidFill>
            </a:rPr>
            <a:t>RW: </a:t>
          </a:r>
          <a:r>
            <a:rPr lang="es-ES" sz="1300" kern="1200" dirty="0" err="1"/>
            <a:t>Extrem</a:t>
          </a:r>
          <a:r>
            <a:rPr lang="es-ES" sz="1300" kern="1200" dirty="0"/>
            <a:t> </a:t>
          </a:r>
          <a:r>
            <a:rPr lang="es-ES" sz="1300" kern="1200" dirty="0" err="1"/>
            <a:t>dret</a:t>
          </a:r>
          <a:endParaRPr lang="es-ES" sz="1300" kern="1200" dirty="0"/>
        </a:p>
        <a:p>
          <a:pPr marL="114300" lvl="1" indent="-114300" algn="l" defTabSz="577850">
            <a:lnSpc>
              <a:spcPct val="90000"/>
            </a:lnSpc>
            <a:spcBef>
              <a:spcPct val="0"/>
            </a:spcBef>
            <a:spcAft>
              <a:spcPct val="15000"/>
            </a:spcAft>
            <a:buChar char="•"/>
          </a:pPr>
          <a:r>
            <a:rPr lang="es-ES" sz="1300" b="1" kern="1200" dirty="0">
              <a:solidFill>
                <a:schemeClr val="tx1"/>
              </a:solidFill>
            </a:rPr>
            <a:t>LW: </a:t>
          </a:r>
          <a:r>
            <a:rPr lang="es-ES" sz="1300" kern="1200" dirty="0" err="1"/>
            <a:t>Extrem</a:t>
          </a:r>
          <a:r>
            <a:rPr lang="es-ES" sz="1300" kern="1200" dirty="0"/>
            <a:t> Esquerra</a:t>
          </a:r>
        </a:p>
        <a:p>
          <a:pPr marL="114300" lvl="1" indent="-114300" algn="l" defTabSz="577850">
            <a:lnSpc>
              <a:spcPct val="90000"/>
            </a:lnSpc>
            <a:spcBef>
              <a:spcPct val="0"/>
            </a:spcBef>
            <a:spcAft>
              <a:spcPct val="15000"/>
            </a:spcAft>
            <a:buChar char="•"/>
          </a:pPr>
          <a:r>
            <a:rPr lang="es-ES" sz="1300" b="1" kern="1200" dirty="0">
              <a:solidFill>
                <a:schemeClr val="tx1"/>
              </a:solidFill>
            </a:rPr>
            <a:t>RWB: </a:t>
          </a:r>
          <a:r>
            <a:rPr lang="es-ES" sz="1300" kern="1200" dirty="0" err="1"/>
            <a:t>Carriler</a:t>
          </a:r>
          <a:r>
            <a:rPr lang="es-ES" sz="1300" kern="1200" dirty="0"/>
            <a:t> </a:t>
          </a:r>
          <a:r>
            <a:rPr lang="es-ES" sz="1300" kern="1200" dirty="0" err="1"/>
            <a:t>dret</a:t>
          </a:r>
          <a:endParaRPr lang="es-ES" sz="1300" kern="1200" dirty="0"/>
        </a:p>
        <a:p>
          <a:pPr marL="114300" lvl="1" indent="-114300" algn="l" defTabSz="577850">
            <a:lnSpc>
              <a:spcPct val="90000"/>
            </a:lnSpc>
            <a:spcBef>
              <a:spcPct val="0"/>
            </a:spcBef>
            <a:spcAft>
              <a:spcPct val="15000"/>
            </a:spcAft>
            <a:buChar char="•"/>
          </a:pPr>
          <a:r>
            <a:rPr lang="es-ES" sz="1300" b="1" kern="1200" dirty="0">
              <a:solidFill>
                <a:schemeClr val="tx1"/>
              </a:solidFill>
            </a:rPr>
            <a:t>LWB: </a:t>
          </a:r>
          <a:r>
            <a:rPr lang="es-ES" sz="1300" kern="1200" dirty="0" err="1"/>
            <a:t>Carriler</a:t>
          </a:r>
          <a:r>
            <a:rPr lang="es-ES" sz="1300" kern="1200" dirty="0"/>
            <a:t> </a:t>
          </a:r>
          <a:r>
            <a:rPr lang="es-ES" sz="1300" kern="1200" dirty="0" err="1"/>
            <a:t>esquerra</a:t>
          </a:r>
          <a:endParaRPr lang="es-ES" sz="1300" kern="1200" dirty="0"/>
        </a:p>
      </dsp:txBody>
      <dsp:txXfrm>
        <a:off x="4449014" y="904429"/>
        <a:ext cx="2632228" cy="3940091"/>
      </dsp:txXfrm>
    </dsp:sp>
    <dsp:sp modelId="{CE2FCC74-2186-4E62-9FC2-68A346D27281}">
      <dsp:nvSpPr>
        <dsp:cNvPr id="0" name=""/>
        <dsp:cNvSpPr/>
      </dsp:nvSpPr>
      <dsp:spPr>
        <a:xfrm>
          <a:off x="3854828" y="198835"/>
          <a:ext cx="1056894" cy="1056894"/>
        </a:xfrm>
        <a:prstGeom prst="rect">
          <a:avLst/>
        </a:prstGeom>
        <a:blipFill rotWithShape="1">
          <a:blip xmlns:r="http://schemas.openxmlformats.org/officeDocument/2006/relationships" r:embed="rId2"/>
          <a:srcRect/>
          <a:stretch>
            <a:fillRect l="-2000" r="-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50B4CD-7828-420A-B292-ED7E73F4B39A}">
      <dsp:nvSpPr>
        <dsp:cNvPr id="0" name=""/>
        <dsp:cNvSpPr/>
      </dsp:nvSpPr>
      <dsp:spPr>
        <a:xfrm rot="16200000">
          <a:off x="6067332" y="2610251"/>
          <a:ext cx="3940091" cy="52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66061" bIns="0" numCol="1" spcCol="1270" anchor="t" anchorCtr="0">
          <a:noAutofit/>
        </a:bodyPr>
        <a:lstStyle/>
        <a:p>
          <a:pPr marL="0" lvl="0" indent="0" algn="r" defTabSz="1466850">
            <a:lnSpc>
              <a:spcPct val="90000"/>
            </a:lnSpc>
            <a:spcBef>
              <a:spcPct val="0"/>
            </a:spcBef>
            <a:spcAft>
              <a:spcPct val="35000"/>
            </a:spcAft>
            <a:buNone/>
          </a:pPr>
          <a:r>
            <a:rPr lang="es-ES" sz="3300" kern="1200" dirty="0"/>
            <a:t>LIGUES</a:t>
          </a:r>
        </a:p>
      </dsp:txBody>
      <dsp:txXfrm>
        <a:off x="6067332" y="2610251"/>
        <a:ext cx="3940091" cy="528447"/>
      </dsp:txXfrm>
    </dsp:sp>
    <dsp:sp modelId="{B1721D24-AF1F-4D87-86BE-14ED5C7CACA1}">
      <dsp:nvSpPr>
        <dsp:cNvPr id="0" name=""/>
        <dsp:cNvSpPr/>
      </dsp:nvSpPr>
      <dsp:spPr>
        <a:xfrm>
          <a:off x="8301601" y="904429"/>
          <a:ext cx="2632228" cy="394009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466061" rIns="120904" bIns="120904" numCol="1" spcCol="1270" anchor="t" anchorCtr="0">
          <a:noAutofit/>
        </a:bodyPr>
        <a:lstStyle/>
        <a:p>
          <a:pPr marL="114300" lvl="1" indent="-114300" algn="l" defTabSz="577850">
            <a:lnSpc>
              <a:spcPct val="90000"/>
            </a:lnSpc>
            <a:spcBef>
              <a:spcPct val="0"/>
            </a:spcBef>
            <a:spcAft>
              <a:spcPct val="15000"/>
            </a:spcAft>
            <a:buFont typeface="Symbol" panose="05050102010706020507" pitchFamily="18" charset="2"/>
            <a:buChar char=""/>
          </a:pPr>
          <a:r>
            <a:rPr lang="ca-ES" sz="1300" b="1" kern="1200" dirty="0" err="1">
              <a:solidFill>
                <a:schemeClr val="tx1"/>
              </a:solidFill>
            </a:rPr>
            <a:t>SuperL</a:t>
          </a:r>
          <a:r>
            <a:rPr lang="ca-ES" sz="1300" b="1" kern="1200" dirty="0">
              <a:solidFill>
                <a:schemeClr val="tx1"/>
              </a:solidFill>
            </a:rPr>
            <a:t>: </a:t>
          </a:r>
          <a:r>
            <a:rPr lang="ca-ES" sz="1300" kern="1200" dirty="0"/>
            <a:t>Lliga </a:t>
          </a:r>
          <a:r>
            <a:rPr lang="ca-ES" sz="1300" kern="1200" dirty="0" err="1"/>
            <a:t>d’Al</a:t>
          </a:r>
          <a:r>
            <a:rPr lang="ca-ES" sz="1300" kern="1200" dirty="0"/>
            <a:t> Nivell</a:t>
          </a:r>
          <a:endParaRPr lang="es-ES" sz="1300" kern="1200" dirty="0"/>
        </a:p>
        <a:p>
          <a:pPr marL="114300" lvl="1" indent="-114300" algn="l" defTabSz="577850">
            <a:lnSpc>
              <a:spcPct val="90000"/>
            </a:lnSpc>
            <a:spcBef>
              <a:spcPct val="0"/>
            </a:spcBef>
            <a:spcAft>
              <a:spcPct val="15000"/>
            </a:spcAft>
            <a:buChar char="•"/>
          </a:pPr>
          <a:r>
            <a:rPr lang="es-ES" sz="1300" b="1" kern="1200" dirty="0" err="1">
              <a:solidFill>
                <a:schemeClr val="tx1"/>
              </a:solidFill>
            </a:rPr>
            <a:t>PrimeraD</a:t>
          </a:r>
          <a:r>
            <a:rPr lang="es-ES" sz="1300" b="1" kern="1200" dirty="0">
              <a:solidFill>
                <a:schemeClr val="tx1"/>
              </a:solidFill>
            </a:rPr>
            <a:t>: </a:t>
          </a:r>
          <a:r>
            <a:rPr lang="es-ES" sz="1300" kern="1200" dirty="0" err="1"/>
            <a:t>Lliga</a:t>
          </a:r>
          <a:r>
            <a:rPr lang="es-ES" sz="1300" kern="1200" dirty="0"/>
            <a:t> de primera a nivel nacional</a:t>
          </a:r>
        </a:p>
        <a:p>
          <a:pPr marL="114300" lvl="1" indent="-114300" algn="l" defTabSz="577850">
            <a:lnSpc>
              <a:spcPct val="90000"/>
            </a:lnSpc>
            <a:spcBef>
              <a:spcPct val="0"/>
            </a:spcBef>
            <a:spcAft>
              <a:spcPct val="15000"/>
            </a:spcAft>
            <a:buChar char="•"/>
          </a:pPr>
          <a:r>
            <a:rPr lang="es-ES" sz="1300" b="1" kern="1200" dirty="0" err="1">
              <a:solidFill>
                <a:schemeClr val="tx1"/>
              </a:solidFill>
            </a:rPr>
            <a:t>FenimeD</a:t>
          </a:r>
          <a:r>
            <a:rPr lang="es-ES" sz="1300" b="1" kern="1200" dirty="0">
              <a:solidFill>
                <a:schemeClr val="tx1"/>
              </a:solidFill>
            </a:rPr>
            <a:t>: </a:t>
          </a:r>
          <a:r>
            <a:rPr lang="es-ES" sz="1300" kern="1200" dirty="0" err="1"/>
            <a:t>Liiga</a:t>
          </a:r>
          <a:r>
            <a:rPr lang="es-ES" sz="1300" kern="1200" dirty="0"/>
            <a:t> </a:t>
          </a:r>
          <a:r>
            <a:rPr lang="es-ES" sz="1300" kern="1200" dirty="0" err="1"/>
            <a:t>d’alt</a:t>
          </a:r>
          <a:r>
            <a:rPr lang="es-ES" sz="1300" kern="1200" dirty="0"/>
            <a:t> </a:t>
          </a:r>
          <a:r>
            <a:rPr lang="es-ES" sz="1300" kern="1200" dirty="0" err="1"/>
            <a:t>nivell</a:t>
          </a:r>
          <a:r>
            <a:rPr lang="es-ES" sz="1300" kern="1200" dirty="0"/>
            <a:t> a nivel nacional</a:t>
          </a:r>
        </a:p>
        <a:p>
          <a:pPr marL="114300" lvl="1" indent="-114300" algn="l" defTabSz="577850">
            <a:lnSpc>
              <a:spcPct val="90000"/>
            </a:lnSpc>
            <a:spcBef>
              <a:spcPct val="0"/>
            </a:spcBef>
            <a:spcAft>
              <a:spcPct val="15000"/>
            </a:spcAft>
            <a:buChar char="•"/>
          </a:pPr>
          <a:r>
            <a:rPr lang="es-ES" sz="1300" b="1" kern="1200" dirty="0">
              <a:solidFill>
                <a:schemeClr val="tx1"/>
              </a:solidFill>
            </a:rPr>
            <a:t>Bundesliga: </a:t>
          </a:r>
          <a:r>
            <a:rPr lang="es-ES" sz="1300" kern="1200" dirty="0" err="1"/>
            <a:t>Lliga</a:t>
          </a:r>
          <a:r>
            <a:rPr lang="es-ES" sz="1300" kern="1200" dirty="0"/>
            <a:t> de primera </a:t>
          </a:r>
          <a:r>
            <a:rPr lang="es-ES" sz="1300" kern="1200" dirty="0" err="1"/>
            <a:t>divisió</a:t>
          </a:r>
          <a:r>
            <a:rPr lang="es-ES" sz="1300" kern="1200" dirty="0"/>
            <a:t> a </a:t>
          </a:r>
          <a:r>
            <a:rPr lang="es-ES" sz="1300" kern="1200" dirty="0" err="1"/>
            <a:t>Alemanya</a:t>
          </a:r>
          <a:endParaRPr lang="es-ES" sz="1300" kern="1200" dirty="0"/>
        </a:p>
        <a:p>
          <a:pPr marL="114300" lvl="1" indent="-114300" algn="l" defTabSz="577850">
            <a:lnSpc>
              <a:spcPct val="90000"/>
            </a:lnSpc>
            <a:spcBef>
              <a:spcPct val="0"/>
            </a:spcBef>
            <a:spcAft>
              <a:spcPct val="15000"/>
            </a:spcAft>
            <a:buChar char="•"/>
          </a:pPr>
          <a:r>
            <a:rPr lang="es-ES" sz="1300" b="1" kern="1200" dirty="0">
              <a:solidFill>
                <a:schemeClr val="tx1"/>
              </a:solidFill>
            </a:rPr>
            <a:t>NWLS : </a:t>
          </a:r>
          <a:r>
            <a:rPr lang="ca-ES" sz="1300" kern="1200" dirty="0" err="1"/>
            <a:t>National</a:t>
          </a:r>
          <a:r>
            <a:rPr lang="ca-ES" sz="1300" kern="1200" dirty="0"/>
            <a:t> </a:t>
          </a:r>
          <a:r>
            <a:rPr lang="ca-ES" sz="1300" kern="1200" dirty="0" err="1"/>
            <a:t>Women’s</a:t>
          </a:r>
          <a:r>
            <a:rPr lang="ca-ES" sz="1300" kern="1200" dirty="0"/>
            <a:t> </a:t>
          </a:r>
          <a:r>
            <a:rPr lang="ca-ES" sz="1300" kern="1200" dirty="0" err="1"/>
            <a:t>Soccer</a:t>
          </a:r>
          <a:r>
            <a:rPr lang="ca-ES" sz="1300" kern="1200" dirty="0"/>
            <a:t> </a:t>
          </a:r>
          <a:r>
            <a:rPr lang="ca-ES" sz="1300" kern="1200" dirty="0" err="1"/>
            <a:t>League</a:t>
          </a:r>
          <a:r>
            <a:rPr lang="ca-ES" sz="1300" kern="1200" dirty="0"/>
            <a:t> </a:t>
          </a:r>
          <a:r>
            <a:rPr lang="ca-ES" sz="1300" kern="1200" dirty="0" err="1"/>
            <a:t>lligua</a:t>
          </a:r>
          <a:r>
            <a:rPr lang="ca-ES" sz="1300" kern="1200" dirty="0"/>
            <a:t> dels estats Units</a:t>
          </a:r>
          <a:endParaRPr lang="es-ES" sz="1300" kern="1200" dirty="0"/>
        </a:p>
      </dsp:txBody>
      <dsp:txXfrm>
        <a:off x="8301601" y="904429"/>
        <a:ext cx="2632228" cy="3940091"/>
      </dsp:txXfrm>
    </dsp:sp>
    <dsp:sp modelId="{AE21258F-8D1D-4464-BECD-5FB5F26708E3}">
      <dsp:nvSpPr>
        <dsp:cNvPr id="0" name=""/>
        <dsp:cNvSpPr/>
      </dsp:nvSpPr>
      <dsp:spPr>
        <a:xfrm>
          <a:off x="7773154" y="206878"/>
          <a:ext cx="1056894" cy="1056894"/>
        </a:xfrm>
        <a:prstGeom prst="rect">
          <a:avLst/>
        </a:prstGeom>
        <a:blipFill rotWithShape="1">
          <a:blip xmlns:r="http://schemas.openxmlformats.org/officeDocument/2006/relationships" r:embed="rId3"/>
          <a:srcRect/>
          <a:stretch>
            <a:fillRect l="-2000" r="-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581FB-E741-47D0-98D1-9358D5CBB3BD}">
      <dsp:nvSpPr>
        <dsp:cNvPr id="0" name=""/>
        <dsp:cNvSpPr/>
      </dsp:nvSpPr>
      <dsp:spPr>
        <a:xfrm>
          <a:off x="5011" y="2361226"/>
          <a:ext cx="3736098" cy="7822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s-ES" sz="5300" kern="1200" dirty="0"/>
            <a:t>2245</a:t>
          </a:r>
        </a:p>
      </dsp:txBody>
      <dsp:txXfrm>
        <a:off x="27922" y="2384137"/>
        <a:ext cx="3690276" cy="736423"/>
      </dsp:txXfrm>
    </dsp:sp>
    <dsp:sp modelId="{9478AEDC-0751-4992-B311-47DFFAE6E381}">
      <dsp:nvSpPr>
        <dsp:cNvPr id="0" name=""/>
        <dsp:cNvSpPr/>
      </dsp:nvSpPr>
      <dsp:spPr>
        <a:xfrm rot="18768736">
          <a:off x="3432316" y="2014801"/>
          <a:ext cx="1927536" cy="61083"/>
        </a:xfrm>
        <a:custGeom>
          <a:avLst/>
          <a:gdLst/>
          <a:ahLst/>
          <a:cxnLst/>
          <a:rect l="0" t="0" r="0" b="0"/>
          <a:pathLst>
            <a:path>
              <a:moveTo>
                <a:pt x="0" y="30541"/>
              </a:moveTo>
              <a:lnTo>
                <a:pt x="1927536" y="3054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ES" sz="700" kern="1200"/>
        </a:p>
      </dsp:txBody>
      <dsp:txXfrm>
        <a:off x="4347896" y="1997155"/>
        <a:ext cx="96376" cy="96376"/>
      </dsp:txXfrm>
    </dsp:sp>
    <dsp:sp modelId="{1598EBC6-87C5-49D7-89B9-556606C20551}">
      <dsp:nvSpPr>
        <dsp:cNvPr id="0" name=""/>
        <dsp:cNvSpPr/>
      </dsp:nvSpPr>
      <dsp:spPr>
        <a:xfrm>
          <a:off x="5051060" y="860080"/>
          <a:ext cx="3736098" cy="9565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s-ES" sz="5300" kern="1200" dirty="0"/>
            <a:t>178</a:t>
          </a:r>
        </a:p>
      </dsp:txBody>
      <dsp:txXfrm>
        <a:off x="5079075" y="888095"/>
        <a:ext cx="3680068" cy="900485"/>
      </dsp:txXfrm>
    </dsp:sp>
    <dsp:sp modelId="{EFE1BC22-4998-42C8-B730-FF9FEBBB8837}">
      <dsp:nvSpPr>
        <dsp:cNvPr id="0" name=""/>
        <dsp:cNvSpPr/>
      </dsp:nvSpPr>
      <dsp:spPr>
        <a:xfrm rot="3146030">
          <a:off x="3309097" y="3599117"/>
          <a:ext cx="2213615" cy="61083"/>
        </a:xfrm>
        <a:custGeom>
          <a:avLst/>
          <a:gdLst/>
          <a:ahLst/>
          <a:cxnLst/>
          <a:rect l="0" t="0" r="0" b="0"/>
          <a:pathLst>
            <a:path>
              <a:moveTo>
                <a:pt x="0" y="30541"/>
              </a:moveTo>
              <a:lnTo>
                <a:pt x="2213615" y="3054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a:p>
      </dsp:txBody>
      <dsp:txXfrm>
        <a:off x="4360564" y="3574319"/>
        <a:ext cx="110680" cy="110680"/>
      </dsp:txXfrm>
    </dsp:sp>
    <dsp:sp modelId="{4C01ADC4-07BE-4E7E-B1A7-2685CB737067}">
      <dsp:nvSpPr>
        <dsp:cNvPr id="0" name=""/>
        <dsp:cNvSpPr/>
      </dsp:nvSpPr>
      <dsp:spPr>
        <a:xfrm>
          <a:off x="5090700" y="4083567"/>
          <a:ext cx="3736098" cy="84680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s-ES" sz="5300" kern="1200" dirty="0"/>
            <a:t>2067</a:t>
          </a:r>
        </a:p>
      </dsp:txBody>
      <dsp:txXfrm>
        <a:off x="5115502" y="4108369"/>
        <a:ext cx="3686494" cy="79720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B0FAE97-1210-4E36-A60A-8BA798A12A99}" type="datetime1">
              <a:rPr lang="es-ES" smtClean="0"/>
              <a:t>30/01/2026</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s-ES" smtClean="0"/>
              <a:t>‹Nº›</a:t>
            </a:fld>
            <a:endParaRPr lang="es-ES"/>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D3D879-06F7-4BB3-9FD8-DADB216A1AB3}" type="datetime1">
              <a:rPr lang="es-ES" noProof="0" smtClean="0"/>
              <a:t>30/01/2026</a:t>
            </a:fld>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i="1" dirty="0"/>
              <a:t>En esta </a:t>
            </a:r>
            <a:r>
              <a:rPr lang="es-ES" i="1" dirty="0" err="1"/>
              <a:t>slide</a:t>
            </a:r>
            <a:r>
              <a:rPr lang="es-ES" i="1" dirty="0"/>
              <a:t> analizamos cómo varía el valor de mercado en función de la liga y del perfil internacional de la jugadora.</a:t>
            </a:r>
            <a:endParaRPr lang="es-ES" dirty="0"/>
          </a:p>
          <a:p>
            <a:r>
              <a:rPr lang="es-ES" i="1" dirty="0"/>
              <a:t>A la izquierda vemos la media del logaritmo del valor por liga. El primer resultado es claro: las jugadoras que compiten en la NWSL presentan, en promedio, un valor de mercado superior al de otras ligas. Esta diferencia es consistente y apunta a una prima asociada al nivel competitivo y a la visibilidad de la liga.</a:t>
            </a:r>
            <a:endParaRPr lang="es-ES" dirty="0"/>
          </a:p>
          <a:p>
            <a:r>
              <a:rPr lang="es-ES" i="1" dirty="0"/>
              <a:t>A la derecha introducimos la dimensión de internacionalidad y observamos un patrón interesante. En ambas ligas, las jugadoras internacionales tienen mayor valor de mercado, pero el efecto no es homogéneo.</a:t>
            </a:r>
            <a:endParaRPr lang="es-ES" dirty="0"/>
          </a:p>
          <a:p>
            <a:r>
              <a:rPr lang="es-ES" i="1" dirty="0"/>
              <a:t>En las ligas agrupadas como “</a:t>
            </a:r>
            <a:r>
              <a:rPr lang="es-ES" i="1" dirty="0" err="1"/>
              <a:t>Other</a:t>
            </a:r>
            <a:r>
              <a:rPr lang="es-ES" i="1" dirty="0"/>
              <a:t>”, ser internacional marca una diferencia muy significativa en valor. En cambio, en la NWSL esta brecha se reduce, lo que sugiere que el nivel medio de la liga ya es alto y que la internacionalidad aporta menos diferenciación adicional.</a:t>
            </a:r>
            <a:endParaRPr lang="es-ES" dirty="0"/>
          </a:p>
          <a:p>
            <a:r>
              <a:rPr lang="es-ES" i="1" dirty="0"/>
              <a:t>En conjunto, estos resultados indican que la NWSL no solo eleva el valor medio de las jugadoras, sino que también homogeniza el perfil de calidad, mientras que en otras ligas la internacionalidad actúa como un fuerte mecanismo de señalización.</a:t>
            </a:r>
            <a:endParaRPr lang="es-ES" dirty="0"/>
          </a:p>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es-ES" noProof="0" smtClean="0"/>
              <a:t>‹Nº›</a:t>
            </a:fld>
            <a:endParaRPr lang="es-ES" noProof="0"/>
          </a:p>
        </p:txBody>
      </p:sp>
      <p:sp>
        <p:nvSpPr>
          <p:cNvPr id="8" name="Marcador de imagen de diapositiva 7">
            <a:extLst>
              <a:ext uri="{FF2B5EF4-FFF2-40B4-BE49-F238E27FC236}">
                <a16:creationId xmlns:a16="http://schemas.microsoft.com/office/drawing/2014/main" id="{386C29AE-B260-4A25-4B62-4F146FBC66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887413"/>
            <a:ext cx="5486400" cy="3086100"/>
          </a:xfrm>
          <a:prstGeom prst="rect">
            <a:avLst/>
          </a:prstGeom>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4B725628-3A68-42F4-BA86-981817953149}" type="slidenum">
              <a:rPr lang="es-ES" smtClean="0"/>
              <a:t>1</a:t>
            </a:fld>
            <a:endParaRPr lang="es-ES"/>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¿Las atacantes valen más?</a:t>
            </a:r>
          </a:p>
          <a:p>
            <a:r>
              <a:rPr lang="es-ES" dirty="0"/>
              <a:t>Planteamos una hipótesis clara:</a:t>
            </a:r>
          </a:p>
          <a:p>
            <a:r>
              <a:rPr lang="es-ES" b="1" dirty="0"/>
              <a:t>H₀:</a:t>
            </a:r>
            <a:r>
              <a:rPr lang="es-ES" dirty="0"/>
              <a:t> No hay diferencia de valor</a:t>
            </a:r>
            <a:br>
              <a:rPr lang="es-ES" dirty="0"/>
            </a:br>
            <a:r>
              <a:rPr lang="es-ES" b="1" dirty="0"/>
              <a:t>H₁:</a:t>
            </a:r>
            <a:r>
              <a:rPr lang="es-ES" dirty="0"/>
              <a:t> Las jugadoras de ataque valen más</a:t>
            </a:r>
          </a:p>
          <a:p>
            <a:r>
              <a:rPr lang="es-ES" dirty="0"/>
              <a:t>Aplicamos una </a:t>
            </a:r>
            <a:r>
              <a:rPr lang="es-ES" b="1" dirty="0"/>
              <a:t>prueba t de Welch</a:t>
            </a:r>
            <a:r>
              <a:rPr lang="es-ES" dirty="0"/>
              <a:t> con 95% de confianza.</a:t>
            </a:r>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10</a:t>
            </a:fld>
            <a:endParaRPr lang="es-ES" noProof="0"/>
          </a:p>
        </p:txBody>
      </p:sp>
    </p:spTree>
    <p:extLst>
      <p:ext uri="{BB962C8B-B14F-4D97-AF65-F5344CB8AC3E}">
        <p14:creationId xmlns:p14="http://schemas.microsoft.com/office/powerpoint/2010/main" val="1521870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a:t>
            </a:r>
            <a:br>
              <a:rPr lang="es-ES" dirty="0"/>
            </a:br>
            <a:r>
              <a:rPr lang="es-ES" dirty="0"/>
              <a:t> Delanteras → </a:t>
            </a:r>
            <a:r>
              <a:rPr lang="es-ES" b="1" dirty="0"/>
              <a:t>30,7 M€</a:t>
            </a:r>
            <a:br>
              <a:rPr lang="es-ES" dirty="0"/>
            </a:br>
            <a:r>
              <a:rPr lang="es-ES" dirty="0"/>
              <a:t> Otras posiciones → </a:t>
            </a:r>
            <a:r>
              <a:rPr lang="es-ES" b="1" dirty="0"/>
              <a:t>11,3 M€</a:t>
            </a:r>
            <a:br>
              <a:rPr lang="es-ES" dirty="0"/>
            </a:br>
            <a:r>
              <a:rPr lang="es-ES" dirty="0"/>
              <a:t>p-valor extremadamente bajo → diferencia significativa</a:t>
            </a:r>
          </a:p>
          <a:p>
            <a:r>
              <a:rPr lang="es-ES" dirty="0"/>
              <a:t>Conclusión: </a:t>
            </a:r>
            <a:r>
              <a:rPr lang="es-ES" b="1" dirty="0"/>
              <a:t>sí, el gol se paga… y bastante</a:t>
            </a:r>
            <a:r>
              <a:rPr lang="es-ES" dirty="0"/>
              <a:t>. La ciencia confirma lo que el mercado sospechaba.</a:t>
            </a:r>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11</a:t>
            </a:fld>
            <a:endParaRPr lang="es-ES" noProof="0"/>
          </a:p>
        </p:txBody>
      </p:sp>
    </p:spTree>
    <p:extLst>
      <p:ext uri="{BB962C8B-B14F-4D97-AF65-F5344CB8AC3E}">
        <p14:creationId xmlns:p14="http://schemas.microsoft.com/office/powerpoint/2010/main" val="3436048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a:xfrm>
            <a:off x="685800" y="4400550"/>
            <a:ext cx="5486400" cy="3879056"/>
          </a:xfrm>
        </p:spPr>
        <p:txBody>
          <a:bodyPr/>
          <a:lstStyle/>
          <a:p>
            <a:r>
              <a:rPr lang="es-ES" i="1" dirty="0"/>
              <a:t>“En este análisis hemos estimado el impacto de distintos factores sobre el valor de mercado utilizando un modelo OLS sobre el logaritmo del valor, con más de 2.200 observaciones y un R² elevado, lo que indica un buen ajuste global.</a:t>
            </a:r>
            <a:endParaRPr lang="es-ES" dirty="0"/>
          </a:p>
          <a:p>
            <a:r>
              <a:rPr lang="es-ES" i="1" dirty="0"/>
              <a:t>El principal resultado es que el </a:t>
            </a:r>
            <a:r>
              <a:rPr lang="es-ES" b="1" i="1" dirty="0" err="1"/>
              <a:t>overall</a:t>
            </a:r>
            <a:r>
              <a:rPr lang="es-ES" i="1" dirty="0"/>
              <a:t> es, con mucha diferencia, el factor más determinante: un aumento de una unidad se asocia con un incremento aproximado del </a:t>
            </a:r>
            <a:r>
              <a:rPr lang="es-ES" b="1" i="1" dirty="0"/>
              <a:t>21% en el valor de mercado</a:t>
            </a:r>
            <a:r>
              <a:rPr lang="es-ES" i="1" dirty="0"/>
              <a:t>, manteniendo el resto constante. Esto confirma que el mercado sintetiza gran parte de la información relevante en esta métrica.</a:t>
            </a:r>
            <a:endParaRPr lang="es-ES" dirty="0"/>
          </a:p>
          <a:p>
            <a:r>
              <a:rPr lang="es-ES" i="1" dirty="0"/>
              <a:t>La </a:t>
            </a:r>
            <a:r>
              <a:rPr lang="es-ES" b="1" i="1" dirty="0"/>
              <a:t>edad</a:t>
            </a:r>
            <a:r>
              <a:rPr lang="es-ES" i="1" dirty="0"/>
              <a:t> tiene un efecto negativo y significativo, en torno al </a:t>
            </a:r>
            <a:r>
              <a:rPr lang="es-ES" b="1" i="1" dirty="0"/>
              <a:t>−7%</a:t>
            </a:r>
            <a:r>
              <a:rPr lang="es-ES" i="1" dirty="0"/>
              <a:t>, lo que refleja un descuento claro por horizonte temporal y riesgo de depreciación. El </a:t>
            </a:r>
            <a:r>
              <a:rPr lang="es-ES" b="1" i="1" dirty="0"/>
              <a:t>potencial</a:t>
            </a:r>
            <a:r>
              <a:rPr lang="es-ES" i="1" dirty="0"/>
              <a:t> aporta un efecto positivo adicional, aunque más moderado, del orden del </a:t>
            </a:r>
            <a:r>
              <a:rPr lang="es-ES" b="1" i="1" dirty="0"/>
              <a:t>2–3%</a:t>
            </a:r>
            <a:r>
              <a:rPr lang="es-ES" i="1" dirty="0"/>
              <a:t>, lo que sugiere que complementa al </a:t>
            </a:r>
            <a:r>
              <a:rPr lang="es-ES" i="1" dirty="0" err="1"/>
              <a:t>overall</a:t>
            </a:r>
            <a:r>
              <a:rPr lang="es-ES" i="1" dirty="0"/>
              <a:t>, pero no lo sustituye.</a:t>
            </a:r>
            <a:endParaRPr lang="es-ES" dirty="0"/>
          </a:p>
          <a:p>
            <a:r>
              <a:rPr lang="es-ES" i="1" dirty="0"/>
              <a:t>Por otro lado, ni el </a:t>
            </a:r>
            <a:r>
              <a:rPr lang="es-ES" b="1" i="1" dirty="0"/>
              <a:t>salario</a:t>
            </a:r>
            <a:r>
              <a:rPr lang="es-ES" i="1" dirty="0"/>
              <a:t> ni la </a:t>
            </a:r>
            <a:r>
              <a:rPr lang="es-ES" b="1" i="1" dirty="0"/>
              <a:t>cláusula de rescisión</a:t>
            </a:r>
            <a:r>
              <a:rPr lang="es-ES" i="1" dirty="0"/>
              <a:t> aparecen como significativos en el modelo. Esto no implica que sean irrelevantes, sino que su información ya está en gran medida capturada por el </a:t>
            </a:r>
            <a:r>
              <a:rPr lang="es-ES" i="1" dirty="0" err="1"/>
              <a:t>overall</a:t>
            </a:r>
            <a:r>
              <a:rPr lang="es-ES" i="1" dirty="0"/>
              <a:t> y el potencial.</a:t>
            </a:r>
            <a:endParaRPr lang="es-ES" dirty="0"/>
          </a:p>
          <a:p>
            <a:r>
              <a:rPr lang="es-ES" i="1" dirty="0"/>
              <a:t>Esto se entiende mejor al mirar el mapa de correlaciones: salario y cláusula están fuertemente correlacionados tanto entre sí como con el </a:t>
            </a:r>
            <a:r>
              <a:rPr lang="es-ES" i="1" dirty="0" err="1"/>
              <a:t>overall</a:t>
            </a:r>
            <a:r>
              <a:rPr lang="es-ES" i="1" dirty="0"/>
              <a:t>, lo que indica solapamiento de información y posibles efectos de multicolinealidad.</a:t>
            </a:r>
            <a:endParaRPr lang="es-ES" dirty="0"/>
          </a:p>
          <a:p>
            <a:r>
              <a:rPr lang="es-ES" i="1" dirty="0"/>
              <a:t>En conjunto, el mensaje es claro: el valor de mercado está impulsado principalmente por métricas de rendimiento agregado y proyección futura, mientras que las variables contractuales reflejan ese valor, pero no lo explican de forma independiente.</a:t>
            </a:r>
            <a:endParaRPr lang="es-ES" dirty="0"/>
          </a:p>
          <a:p>
            <a:r>
              <a:rPr lang="es-ES" dirty="0"/>
              <a:t>.</a:t>
            </a:r>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12</a:t>
            </a:fld>
            <a:endParaRPr lang="es-ES" noProof="0"/>
          </a:p>
        </p:txBody>
      </p:sp>
    </p:spTree>
    <p:extLst>
      <p:ext uri="{BB962C8B-B14F-4D97-AF65-F5344CB8AC3E}">
        <p14:creationId xmlns:p14="http://schemas.microsoft.com/office/powerpoint/2010/main" val="1950666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a:xfrm>
            <a:off x="685800" y="4400550"/>
            <a:ext cx="5486400" cy="4000500"/>
          </a:xfrm>
        </p:spPr>
        <p:txBody>
          <a:bodyPr/>
          <a:lstStyle/>
          <a:p>
            <a:r>
              <a:rPr lang="es-ES" b="1" dirty="0"/>
              <a:t>Interpretación del mapa de correlaciones</a:t>
            </a:r>
          </a:p>
          <a:p>
            <a:r>
              <a:rPr lang="es-ES" dirty="0"/>
              <a:t>Este gráfico responde a otra pregunta: </a:t>
            </a:r>
            <a:r>
              <a:rPr lang="es-ES" b="1" dirty="0"/>
              <a:t>cómo se relacionan entre sí las variables</a:t>
            </a:r>
            <a:r>
              <a:rPr lang="es-ES" dirty="0"/>
              <a:t>, no su impacto causal.</a:t>
            </a:r>
          </a:p>
          <a:p>
            <a:r>
              <a:rPr lang="es-ES" b="1" dirty="0"/>
              <a:t>Patrones relevantes</a:t>
            </a:r>
          </a:p>
          <a:p>
            <a:r>
              <a:rPr lang="es-ES" b="1" dirty="0" err="1"/>
              <a:t>Overall</a:t>
            </a:r>
            <a:r>
              <a:rPr lang="es-ES" dirty="0"/>
              <a:t> está fuertemente correlacionado con:</a:t>
            </a:r>
          </a:p>
          <a:p>
            <a:pPr lvl="1"/>
            <a:r>
              <a:rPr lang="es-ES" dirty="0"/>
              <a:t>Salario (0,73)</a:t>
            </a:r>
          </a:p>
          <a:p>
            <a:pPr lvl="1"/>
            <a:r>
              <a:rPr lang="es-ES" dirty="0"/>
              <a:t>Cláusula (0,72)</a:t>
            </a:r>
          </a:p>
          <a:p>
            <a:pPr lvl="1"/>
            <a:r>
              <a:rPr lang="es-ES" dirty="0"/>
              <a:t>Potencial (0,70)</a:t>
            </a:r>
          </a:p>
          <a:p>
            <a:r>
              <a:rPr lang="es-ES" dirty="0"/>
              <a:t>👉 Indica que el mercado y los contratos </a:t>
            </a:r>
            <a:r>
              <a:rPr lang="es-ES" b="1" dirty="0"/>
              <a:t>reaccionan a la calidad percibida</a:t>
            </a:r>
            <a:r>
              <a:rPr lang="es-ES" dirty="0"/>
              <a:t>.</a:t>
            </a:r>
          </a:p>
          <a:p>
            <a:r>
              <a:rPr lang="es-ES" b="1" dirty="0"/>
              <a:t>Salario y cláusula (0,81)</a:t>
            </a:r>
            <a:br>
              <a:rPr lang="es-ES" dirty="0"/>
            </a:br>
            <a:r>
              <a:rPr lang="es-ES" dirty="0"/>
              <a:t>Correlación muy alta → prácticamente reflejan el mismo fenómeno económico.</a:t>
            </a:r>
          </a:p>
          <a:p>
            <a:r>
              <a:rPr lang="es-ES" b="1" dirty="0"/>
              <a:t>Edad</a:t>
            </a:r>
            <a:endParaRPr lang="es-ES" dirty="0"/>
          </a:p>
          <a:p>
            <a:pPr lvl="1"/>
            <a:r>
              <a:rPr lang="es-ES" dirty="0"/>
              <a:t>Correlación positiva con </a:t>
            </a:r>
            <a:r>
              <a:rPr lang="es-ES" dirty="0" err="1"/>
              <a:t>overall</a:t>
            </a:r>
            <a:r>
              <a:rPr lang="es-ES" dirty="0"/>
              <a:t> (0,5)</a:t>
            </a:r>
          </a:p>
          <a:p>
            <a:pPr lvl="1"/>
            <a:r>
              <a:rPr lang="es-ES" dirty="0"/>
              <a:t>Correlación negativa con potencial (−0,14)</a:t>
            </a:r>
          </a:p>
          <a:p>
            <a:r>
              <a:rPr lang="es-ES" dirty="0"/>
              <a:t>👉 Jugadores más jóvenes tienden a tener mayor potencial, pero el </a:t>
            </a:r>
            <a:r>
              <a:rPr lang="es-ES" dirty="0" err="1"/>
              <a:t>overall</a:t>
            </a:r>
            <a:r>
              <a:rPr lang="es-ES" dirty="0"/>
              <a:t> recoge experiencia y rendimiento actual.</a:t>
            </a:r>
          </a:p>
          <a:p>
            <a:r>
              <a:rPr lang="es-ES" b="1" dirty="0"/>
              <a:t>Punto técnico importante</a:t>
            </a:r>
          </a:p>
          <a:p>
            <a:r>
              <a:rPr lang="es-ES" dirty="0"/>
              <a:t>Aunque salario y cláusula están muy correlacionados con el valor, </a:t>
            </a:r>
            <a:r>
              <a:rPr lang="es-ES" b="1" dirty="0"/>
              <a:t>no aparecen como significativos en la regresión</a:t>
            </a:r>
            <a:r>
              <a:rPr lang="es-ES" dirty="0"/>
              <a:t> → clásico caso de </a:t>
            </a:r>
            <a:r>
              <a:rPr lang="es-ES" b="1" dirty="0"/>
              <a:t>multicolinealidad / información redundante</a:t>
            </a:r>
            <a:r>
              <a:rPr lang="es-ES" dirty="0"/>
              <a:t>, no de irrelevancia económica.</a:t>
            </a:r>
          </a:p>
          <a:p>
            <a:br>
              <a:rPr lang="es-ES" dirty="0"/>
            </a:br>
            <a:endParaRPr lang="es-ES" dirty="0"/>
          </a:p>
          <a:p>
            <a:br>
              <a:rPr lang="es-ES" dirty="0"/>
            </a:br>
            <a:endParaRPr lang="es-ES" dirty="0"/>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13</a:t>
            </a:fld>
            <a:endParaRPr lang="es-ES" noProof="0"/>
          </a:p>
        </p:txBody>
      </p:sp>
    </p:spTree>
    <p:extLst>
      <p:ext uri="{BB962C8B-B14F-4D97-AF65-F5344CB8AC3E}">
        <p14:creationId xmlns:p14="http://schemas.microsoft.com/office/powerpoint/2010/main" val="1308713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i="1" dirty="0"/>
              <a:t>“En esta </a:t>
            </a:r>
            <a:r>
              <a:rPr lang="es-ES" i="1" dirty="0" err="1"/>
              <a:t>slide</a:t>
            </a:r>
            <a:r>
              <a:rPr lang="es-ES" i="1" dirty="0"/>
              <a:t> analizamos el valor de mercado según la liga y el perfil internacional de la jugadora.</a:t>
            </a:r>
            <a:endParaRPr lang="es-ES" dirty="0"/>
          </a:p>
          <a:p>
            <a:r>
              <a:rPr lang="es-ES" i="1" dirty="0"/>
              <a:t>A la izquierda vemos la media del logaritmo del valor por liga. El primer mensaje es claro: las jugadoras que compiten en la </a:t>
            </a:r>
            <a:r>
              <a:rPr lang="es-ES" b="1" i="1" dirty="0"/>
              <a:t>NWSL tienen, en promedio, un mayor valor de mercado</a:t>
            </a:r>
            <a:r>
              <a:rPr lang="es-ES" i="1" dirty="0"/>
              <a:t> que las que juegan en otras ligas, lo que sugiere una prima asociada al nivel competitivo y a la visibilidad de la liga.</a:t>
            </a:r>
            <a:endParaRPr lang="es-ES" dirty="0"/>
          </a:p>
          <a:p>
            <a:r>
              <a:rPr lang="es-ES" i="1" dirty="0"/>
              <a:t>A la derecha incorporamos la internacionalidad y observamos que, en ambas ligas, las jugadoras internacionales presentan valores más altos. Sin embargo, el efecto no es homogéneo.</a:t>
            </a:r>
            <a:endParaRPr lang="es-ES" dirty="0"/>
          </a:p>
          <a:p>
            <a:r>
              <a:rPr lang="es-ES" i="1" dirty="0"/>
              <a:t>En las ligas agrupadas como “</a:t>
            </a:r>
            <a:r>
              <a:rPr lang="es-ES" i="1" dirty="0" err="1"/>
              <a:t>Other</a:t>
            </a:r>
            <a:r>
              <a:rPr lang="es-ES" i="1" dirty="0"/>
              <a:t>”, ser internacional marca una diferencia muy significativa en valor. En cambio, en la NWSL esta brecha se reduce, lo que indica que el nivel medio de la liga ya es elevado y que la internacionalidad aporta menos diferenciación adicional.</a:t>
            </a:r>
            <a:endParaRPr lang="es-ES" dirty="0"/>
          </a:p>
          <a:p>
            <a:r>
              <a:rPr lang="es-ES" i="1" dirty="0"/>
              <a:t>En conjunto, los resultados sugieren que la NWSL eleva el valor medio de mercado y homogeniza el perfil de las jugadoras, mientras que en otras ligas la internacionalidad actúa como una señal clave de calidad.”</a:t>
            </a:r>
            <a:endParaRPr lang="es-ES" dirty="0"/>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14</a:t>
            </a:fld>
            <a:endParaRPr lang="es-ES" noProof="0"/>
          </a:p>
        </p:txBody>
      </p:sp>
    </p:spTree>
    <p:extLst>
      <p:ext uri="{BB962C8B-B14F-4D97-AF65-F5344CB8AC3E}">
        <p14:creationId xmlns:p14="http://schemas.microsoft.com/office/powerpoint/2010/main" val="3372235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Construimos modelos para predecir qué jugadoras pertenecen al </a:t>
            </a:r>
            <a:r>
              <a:rPr lang="es-ES" b="1" dirty="0"/>
              <a:t>Top 10% de mayor valor</a:t>
            </a:r>
            <a:r>
              <a:rPr lang="es-ES" dirty="0"/>
              <a:t>.</a:t>
            </a:r>
          </a:p>
          <a:p>
            <a:r>
              <a:rPr lang="es-ES" dirty="0"/>
              <a:t>Comparamos:</a:t>
            </a:r>
          </a:p>
          <a:p>
            <a:r>
              <a:rPr lang="es-ES" dirty="0"/>
              <a:t>Regresión logística</a:t>
            </a:r>
          </a:p>
          <a:p>
            <a:r>
              <a:rPr lang="es-ES" dirty="0" err="1"/>
              <a:t>Random</a:t>
            </a:r>
            <a:r>
              <a:rPr lang="es-ES" dirty="0"/>
              <a:t> Forest</a:t>
            </a:r>
          </a:p>
          <a:p>
            <a:r>
              <a:rPr lang="es-ES" dirty="0" err="1"/>
              <a:t>Gradient</a:t>
            </a:r>
            <a:r>
              <a:rPr lang="es-ES" dirty="0"/>
              <a:t> </a:t>
            </a:r>
            <a:r>
              <a:rPr lang="es-ES" dirty="0" err="1"/>
              <a:t>Boosting</a:t>
            </a:r>
            <a:endParaRPr lang="es-ES" dirty="0"/>
          </a:p>
          <a:p>
            <a:r>
              <a:rPr lang="es-ES" dirty="0"/>
              <a:t>Los modelos no lineales ganaron claramente en </a:t>
            </a:r>
            <a:r>
              <a:rPr lang="es-ES" b="1" dirty="0"/>
              <a:t>precisión y estabilidad</a:t>
            </a:r>
            <a:r>
              <a:rPr lang="es-ES" dirty="0"/>
              <a:t>.</a:t>
            </a:r>
            <a:br>
              <a:rPr lang="es-ES" dirty="0"/>
            </a:br>
            <a:r>
              <a:rPr lang="es-ES" dirty="0"/>
              <a:t>Porque el mercado del fútbol no es lineal… es más bien caótico con presupuesto.</a:t>
            </a:r>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15</a:t>
            </a:fld>
            <a:endParaRPr lang="es-ES" noProof="0"/>
          </a:p>
        </p:txBody>
      </p:sp>
    </p:spTree>
    <p:extLst>
      <p:ext uri="{BB962C8B-B14F-4D97-AF65-F5344CB8AC3E}">
        <p14:creationId xmlns:p14="http://schemas.microsoft.com/office/powerpoint/2010/main" val="2350395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887413"/>
            <a:ext cx="5486400" cy="3086100"/>
          </a:xfrm>
          <a:prstGeom prst="rect">
            <a:avLst/>
          </a:prstGeom>
        </p:spPr>
      </p:sp>
      <p:sp>
        <p:nvSpPr>
          <p:cNvPr id="3" name="Marcador de notas 2"/>
          <p:cNvSpPr>
            <a:spLocks noGrp="1"/>
          </p:cNvSpPr>
          <p:nvPr>
            <p:ph type="body" idx="1"/>
          </p:nvPr>
        </p:nvSpPr>
        <p:spPr/>
        <p:txBody>
          <a:bodyPr/>
          <a:lstStyle/>
          <a:p>
            <a:r>
              <a:rPr lang="es-ES" b="1" dirty="0" err="1"/>
              <a:t>onclusiones</a:t>
            </a:r>
            <a:endParaRPr lang="es-ES" b="1" dirty="0"/>
          </a:p>
          <a:p>
            <a:r>
              <a:rPr lang="es-ES" dirty="0"/>
              <a:t>El valor de mercado está </a:t>
            </a:r>
            <a:r>
              <a:rPr lang="es-ES" b="1" dirty="0"/>
              <a:t>muy concentrado en un grupo reducido</a:t>
            </a:r>
            <a:r>
              <a:rPr lang="es-ES" dirty="0"/>
              <a:t> de jugadoras top.</a:t>
            </a:r>
          </a:p>
          <a:p>
            <a:r>
              <a:rPr lang="es-ES" dirty="0"/>
              <a:t>Factores clave:</a:t>
            </a:r>
            <a:br>
              <a:rPr lang="es-ES" dirty="0"/>
            </a:br>
            <a:r>
              <a:rPr lang="es-ES" dirty="0"/>
              <a:t>✔ Calidad deportiva</a:t>
            </a:r>
            <a:br>
              <a:rPr lang="es-ES" dirty="0"/>
            </a:br>
            <a:r>
              <a:rPr lang="es-ES" dirty="0"/>
              <a:t>✔ Proyección futura</a:t>
            </a:r>
            <a:br>
              <a:rPr lang="es-ES" dirty="0"/>
            </a:br>
            <a:r>
              <a:rPr lang="es-ES" dirty="0"/>
              <a:t>✔ Variables económicas</a:t>
            </a:r>
            <a:br>
              <a:rPr lang="es-ES" dirty="0"/>
            </a:br>
            <a:r>
              <a:rPr lang="es-ES" dirty="0"/>
              <a:t>✔ Posición ofensiva</a:t>
            </a:r>
            <a:br>
              <a:rPr lang="es-ES" dirty="0"/>
            </a:br>
            <a:r>
              <a:rPr lang="es-ES" dirty="0"/>
              <a:t>✔ Internacionalidad</a:t>
            </a:r>
            <a:br>
              <a:rPr lang="es-ES" dirty="0"/>
            </a:br>
            <a:r>
              <a:rPr lang="es-ES" dirty="0"/>
              <a:t>✔ Liga en la que juegan</a:t>
            </a:r>
          </a:p>
          <a:p>
            <a:r>
              <a:rPr lang="es-ES" dirty="0"/>
              <a:t>Detectamos </a:t>
            </a:r>
            <a:r>
              <a:rPr lang="es-ES" b="1" dirty="0"/>
              <a:t>ineficiencias de mercado</a:t>
            </a:r>
            <a:r>
              <a:rPr lang="es-ES" dirty="0"/>
              <a:t>, especialmente en ligas con menor visibilidad pero buen nivel.</a:t>
            </a:r>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16</a:t>
            </a:fld>
            <a:endParaRPr lang="es-ES" noProof="0"/>
          </a:p>
        </p:txBody>
      </p:sp>
    </p:spTree>
    <p:extLst>
      <p:ext uri="{BB962C8B-B14F-4D97-AF65-F5344CB8AC3E}">
        <p14:creationId xmlns:p14="http://schemas.microsoft.com/office/powerpoint/2010/main" val="328409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3BE2-E18A-73BA-869C-0A798DB80C64}"/>
            </a:ext>
          </a:extLst>
        </p:cNvPr>
        <p:cNvGrpSpPr/>
        <p:nvPr/>
      </p:nvGrpSpPr>
      <p:grpSpPr>
        <a:xfrm>
          <a:off x="0" y="0"/>
          <a:ext cx="0" cy="0"/>
          <a:chOff x="0" y="0"/>
          <a:chExt cx="0" cy="0"/>
        </a:xfrm>
      </p:grpSpPr>
      <p:sp>
        <p:nvSpPr>
          <p:cNvPr id="2" name="Marcador de posición de imagen de diapositiva 1">
            <a:extLst>
              <a:ext uri="{FF2B5EF4-FFF2-40B4-BE49-F238E27FC236}">
                <a16:creationId xmlns:a16="http://schemas.microsoft.com/office/drawing/2014/main" id="{BC510798-D0A0-8A37-F4FD-51029E37B303}"/>
              </a:ext>
            </a:extLst>
          </p:cNvPr>
          <p:cNvSpPr>
            <a:spLocks noGrp="1" noRot="1" noChangeAspect="1"/>
          </p:cNvSpPr>
          <p:nvPr>
            <p:ph type="sldImg"/>
          </p:nvPr>
        </p:nvSpPr>
        <p:spPr>
          <a:xfrm>
            <a:off x="685800" y="887413"/>
            <a:ext cx="5486400" cy="3086100"/>
          </a:xfrm>
          <a:prstGeom prst="rect">
            <a:avLst/>
          </a:prstGeom>
        </p:spPr>
      </p:sp>
      <p:sp>
        <p:nvSpPr>
          <p:cNvPr id="3" name="Marcador de posición de notas 2">
            <a:extLst>
              <a:ext uri="{FF2B5EF4-FFF2-40B4-BE49-F238E27FC236}">
                <a16:creationId xmlns:a16="http://schemas.microsoft.com/office/drawing/2014/main" id="{5AFA7282-CD9C-7ED5-B62F-845A27AEFE1A}"/>
              </a:ext>
            </a:extLst>
          </p:cNvPr>
          <p:cNvSpPr>
            <a:spLocks noGrp="1"/>
          </p:cNvSpPr>
          <p:nvPr>
            <p:ph type="body" idx="1"/>
          </p:nvPr>
        </p:nvSpPr>
        <p:spPr/>
        <p:txBody>
          <a:bodyPr rtlCol="0"/>
          <a:lstStyle/>
          <a:p>
            <a:r>
              <a:rPr lang="es-ES" b="1" dirty="0"/>
              <a:t>Recomendaciones</a:t>
            </a:r>
          </a:p>
          <a:p>
            <a:r>
              <a:rPr lang="es-ES" dirty="0"/>
              <a:t>Para fichajes inteligentes:</a:t>
            </a:r>
          </a:p>
          <a:p>
            <a:r>
              <a:rPr lang="es-ES" dirty="0"/>
              <a:t> Buscar jugadoras con </a:t>
            </a:r>
            <a:r>
              <a:rPr lang="es-ES" b="1" dirty="0"/>
              <a:t>alto </a:t>
            </a:r>
            <a:r>
              <a:rPr lang="es-ES" b="1" dirty="0" err="1"/>
              <a:t>potential</a:t>
            </a:r>
            <a:r>
              <a:rPr lang="es-ES" b="1" dirty="0"/>
              <a:t> + buen </a:t>
            </a:r>
            <a:r>
              <a:rPr lang="es-ES" b="1" dirty="0" err="1"/>
              <a:t>overall</a:t>
            </a:r>
            <a:br>
              <a:rPr lang="es-ES" dirty="0"/>
            </a:br>
            <a:r>
              <a:rPr lang="es-ES" dirty="0"/>
              <a:t> Priorizar internacionales en ligas menos sobrevaloradas</a:t>
            </a:r>
            <a:br>
              <a:rPr lang="es-ES" dirty="0"/>
            </a:br>
            <a:r>
              <a:rPr lang="es-ES" dirty="0"/>
              <a:t> Explorar mercados donde el talento sea alto pero el precio medio más bajo</a:t>
            </a:r>
          </a:p>
          <a:p>
            <a:r>
              <a:rPr lang="es-ES" dirty="0"/>
              <a:t>En resumen: </a:t>
            </a:r>
            <a:r>
              <a:rPr lang="es-ES" b="1" dirty="0"/>
              <a:t>fichar con datos, no con corazonadas</a:t>
            </a:r>
            <a:r>
              <a:rPr lang="es-ES" dirty="0"/>
              <a:t>.</a:t>
            </a:r>
            <a:br>
              <a:rPr lang="es-ES" dirty="0"/>
            </a:br>
            <a:r>
              <a:rPr lang="es-ES" dirty="0"/>
              <a:t>Aunque si además de los datos cae un golazo desde 30 metros… tampoco nos vamos a quejar.</a:t>
            </a:r>
          </a:p>
          <a:p>
            <a:pPr rtl="0"/>
            <a:endParaRPr lang="es-ES" dirty="0"/>
          </a:p>
        </p:txBody>
      </p:sp>
      <p:sp>
        <p:nvSpPr>
          <p:cNvPr id="4" name="Marcador de posición de número de diapositiva 3">
            <a:extLst>
              <a:ext uri="{FF2B5EF4-FFF2-40B4-BE49-F238E27FC236}">
                <a16:creationId xmlns:a16="http://schemas.microsoft.com/office/drawing/2014/main" id="{88759FF5-9643-598D-19F8-05D284F71F73}"/>
              </a:ext>
            </a:extLst>
          </p:cNvPr>
          <p:cNvSpPr>
            <a:spLocks noGrp="1"/>
          </p:cNvSpPr>
          <p:nvPr>
            <p:ph type="sldNum" sz="quarter" idx="10"/>
          </p:nvPr>
        </p:nvSpPr>
        <p:spPr/>
        <p:txBody>
          <a:bodyPr rtlCol="0"/>
          <a:lstStyle/>
          <a:p>
            <a:pPr rtl="0"/>
            <a:fld id="{4B725628-3A68-42F4-BA86-981817953149}" type="slidenum">
              <a:rPr lang="es-ES" smtClean="0"/>
              <a:t>17</a:t>
            </a:fld>
            <a:endParaRPr lang="es-ES"/>
          </a:p>
        </p:txBody>
      </p:sp>
    </p:spTree>
    <p:extLst>
      <p:ext uri="{BB962C8B-B14F-4D97-AF65-F5344CB8AC3E}">
        <p14:creationId xmlns:p14="http://schemas.microsoft.com/office/powerpoint/2010/main" val="375736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Diapositiva 1 – Introducción: ¿Cuánto vale una estrella?</a:t>
            </a:r>
          </a:p>
          <a:p>
            <a:r>
              <a:rPr lang="es-ES" dirty="0"/>
              <a:t>Buenos días.</a:t>
            </a:r>
            <a:br>
              <a:rPr lang="es-ES" dirty="0"/>
            </a:br>
            <a:r>
              <a:rPr lang="es-ES" dirty="0"/>
              <a:t>Hoy vamos a responder una pregunta que parece sacada de un representante de fútbol… pero con datos: </a:t>
            </a:r>
            <a:r>
              <a:rPr lang="es-ES" b="1" dirty="0"/>
              <a:t>¿cuánto vale realmente una estrella del fútbol femenino?</a:t>
            </a:r>
            <a:endParaRPr lang="es-ES" dirty="0"/>
          </a:p>
          <a:p>
            <a:r>
              <a:rPr lang="es-ES" dirty="0"/>
              <a:t>Este trabajo aplica </a:t>
            </a:r>
            <a:r>
              <a:rPr lang="es-ES" b="1" dirty="0"/>
              <a:t>Data </a:t>
            </a:r>
            <a:r>
              <a:rPr lang="es-ES" b="1" dirty="0" err="1"/>
              <a:t>Science</a:t>
            </a:r>
            <a:r>
              <a:rPr lang="es-ES" b="1" dirty="0"/>
              <a:t> al análisis de fichajes</a:t>
            </a:r>
            <a:r>
              <a:rPr lang="es-ES" dirty="0"/>
              <a:t>, utilizando información del videojuego EA </a:t>
            </a:r>
            <a:r>
              <a:rPr lang="es-ES" dirty="0" err="1"/>
              <a:t>Sports</a:t>
            </a:r>
            <a:r>
              <a:rPr lang="es-ES" dirty="0"/>
              <a:t> FC 24 combinada con estadísticas reales. Es decir, mezclamos el mundo </a:t>
            </a:r>
            <a:r>
              <a:rPr lang="es-ES" dirty="0" err="1"/>
              <a:t>gamer</a:t>
            </a:r>
            <a:r>
              <a:rPr lang="es-ES" dirty="0"/>
              <a:t> con la realidad… como cuando alguien dice que en el FIFA es buen entrenador, pero aquí con evidencia.</a:t>
            </a:r>
          </a:p>
          <a:p>
            <a:r>
              <a:rPr lang="es-ES" dirty="0"/>
              <a:t>Nuestro objetivo es entender </a:t>
            </a:r>
            <a:r>
              <a:rPr lang="es-ES" b="1" dirty="0"/>
              <a:t>qué factores influyen en el valor de mercado de una jugadora</a:t>
            </a:r>
            <a:r>
              <a:rPr lang="es-ES" dirty="0"/>
              <a:t> y cómo los clubes pueden tomar mejores decisiones de fichaje basadas en datos, no solo en intuición o en “me gusta cómo corre”.</a:t>
            </a:r>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2</a:t>
            </a:fld>
            <a:endParaRPr lang="es-ES" noProof="0"/>
          </a:p>
        </p:txBody>
      </p:sp>
    </p:spTree>
    <p:extLst>
      <p:ext uri="{BB962C8B-B14F-4D97-AF65-F5344CB8AC3E}">
        <p14:creationId xmlns:p14="http://schemas.microsoft.com/office/powerpoint/2010/main" val="147790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8520C-1884-025A-76B3-4D811C1E46D0}"/>
            </a:ext>
          </a:extLst>
        </p:cNvPr>
        <p:cNvGrpSpPr/>
        <p:nvPr/>
      </p:nvGrpSpPr>
      <p:grpSpPr>
        <a:xfrm>
          <a:off x="0" y="0"/>
          <a:ext cx="0" cy="0"/>
          <a:chOff x="0" y="0"/>
          <a:chExt cx="0" cy="0"/>
        </a:xfrm>
      </p:grpSpPr>
      <p:sp>
        <p:nvSpPr>
          <p:cNvPr id="2" name="Marcador de posición de imagen de diapositiva 1">
            <a:extLst>
              <a:ext uri="{FF2B5EF4-FFF2-40B4-BE49-F238E27FC236}">
                <a16:creationId xmlns:a16="http://schemas.microsoft.com/office/drawing/2014/main" id="{DB67BA04-195C-AB01-915D-68B7FAC37BED}"/>
              </a:ext>
            </a:extLst>
          </p:cNvPr>
          <p:cNvSpPr>
            <a:spLocks noGrp="1" noRot="1" noChangeAspect="1"/>
          </p:cNvSpPr>
          <p:nvPr>
            <p:ph type="sldImg"/>
          </p:nvPr>
        </p:nvSpPr>
        <p:spPr>
          <a:xfrm>
            <a:off x="685800" y="887413"/>
            <a:ext cx="5486400" cy="3086100"/>
          </a:xfrm>
          <a:prstGeom prst="rect">
            <a:avLst/>
          </a:prstGeom>
        </p:spPr>
      </p:sp>
      <p:sp>
        <p:nvSpPr>
          <p:cNvPr id="3" name="Marcador de posición de notas 2">
            <a:extLst>
              <a:ext uri="{FF2B5EF4-FFF2-40B4-BE49-F238E27FC236}">
                <a16:creationId xmlns:a16="http://schemas.microsoft.com/office/drawing/2014/main" id="{E7772D9D-AA09-B1B0-44CE-0D85DEEF1ECC}"/>
              </a:ext>
            </a:extLst>
          </p:cNvPr>
          <p:cNvSpPr>
            <a:spLocks noGrp="1"/>
          </p:cNvSpPr>
          <p:nvPr>
            <p:ph type="body" idx="1"/>
          </p:nvPr>
        </p:nvSpPr>
        <p:spPr/>
        <p:txBody>
          <a:bodyPr rtlCol="0"/>
          <a:lstStyle/>
          <a:p>
            <a:r>
              <a:rPr lang="es-ES" b="1" dirty="0"/>
              <a:t>Diapositiva 2 – Metodología</a:t>
            </a:r>
          </a:p>
          <a:p>
            <a:r>
              <a:rPr lang="es-ES" dirty="0"/>
              <a:t>El proyecto sigue un flujo clásico de ciencia de datos:</a:t>
            </a:r>
          </a:p>
          <a:p>
            <a:r>
              <a:rPr lang="es-ES" b="1" dirty="0"/>
              <a:t>Limpieza de datos</a:t>
            </a:r>
            <a:endParaRPr lang="es-ES" dirty="0"/>
          </a:p>
          <a:p>
            <a:r>
              <a:rPr lang="es-ES" b="1" dirty="0"/>
              <a:t>Análisis exploratorio</a:t>
            </a:r>
            <a:endParaRPr lang="es-ES" dirty="0"/>
          </a:p>
          <a:p>
            <a:r>
              <a:rPr lang="es-ES" b="1" dirty="0"/>
              <a:t>Modelos estadísticos</a:t>
            </a:r>
            <a:endParaRPr lang="es-ES" dirty="0"/>
          </a:p>
          <a:p>
            <a:r>
              <a:rPr lang="es-ES" b="1" dirty="0"/>
              <a:t>Modelos no lineales de Machine </a:t>
            </a:r>
            <a:r>
              <a:rPr lang="es-ES" b="1" dirty="0" err="1"/>
              <a:t>Learning</a:t>
            </a:r>
            <a:endParaRPr lang="es-ES" dirty="0"/>
          </a:p>
          <a:p>
            <a:r>
              <a:rPr lang="es-ES" dirty="0"/>
              <a:t>Primero ordenamos el caos — porque los datos en bruto suelen venir más desordenados que un vestuario después de un clásico.</a:t>
            </a:r>
          </a:p>
          <a:p>
            <a:r>
              <a:rPr lang="es-ES" dirty="0"/>
              <a:t>Después exploramos patrones y relaciones. Finalmente, construimos modelos capaces de </a:t>
            </a:r>
            <a:r>
              <a:rPr lang="es-ES" b="1" dirty="0"/>
              <a:t>explicar y predecir</a:t>
            </a:r>
            <a:r>
              <a:rPr lang="es-ES" dirty="0"/>
              <a:t> el valor de mercado.</a:t>
            </a:r>
          </a:p>
          <a:p>
            <a:r>
              <a:rPr lang="es-ES" dirty="0"/>
              <a:t>La idea no es solo mirar números bonitos, sino </a:t>
            </a:r>
            <a:r>
              <a:rPr lang="es-ES" b="1" dirty="0"/>
              <a:t>extraer conocimiento accionable</a:t>
            </a:r>
            <a:r>
              <a:rPr lang="es-ES" dirty="0"/>
              <a:t> para decisiones deportivas y económicas.</a:t>
            </a:r>
          </a:p>
          <a:p>
            <a:pPr rtl="0"/>
            <a:endParaRPr lang="es-ES" dirty="0"/>
          </a:p>
        </p:txBody>
      </p:sp>
      <p:sp>
        <p:nvSpPr>
          <p:cNvPr id="4" name="Marcador de posición de número de diapositiva 3">
            <a:extLst>
              <a:ext uri="{FF2B5EF4-FFF2-40B4-BE49-F238E27FC236}">
                <a16:creationId xmlns:a16="http://schemas.microsoft.com/office/drawing/2014/main" id="{1E2B40FE-79DB-1D4A-0029-E5AE704C54A1}"/>
              </a:ext>
            </a:extLst>
          </p:cNvPr>
          <p:cNvSpPr>
            <a:spLocks noGrp="1"/>
          </p:cNvSpPr>
          <p:nvPr>
            <p:ph type="sldNum" sz="quarter" idx="10"/>
          </p:nvPr>
        </p:nvSpPr>
        <p:spPr/>
        <p:txBody>
          <a:bodyPr rtlCol="0"/>
          <a:lstStyle/>
          <a:p>
            <a:pPr rtl="0"/>
            <a:fld id="{4B725628-3A68-42F4-BA86-981817953149}" type="slidenum">
              <a:rPr lang="es-ES" smtClean="0"/>
              <a:t>3</a:t>
            </a:fld>
            <a:endParaRPr lang="es-ES"/>
          </a:p>
        </p:txBody>
      </p:sp>
    </p:spTree>
    <p:extLst>
      <p:ext uri="{BB962C8B-B14F-4D97-AF65-F5344CB8AC3E}">
        <p14:creationId xmlns:p14="http://schemas.microsoft.com/office/powerpoint/2010/main" val="2676965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Diapositiva 3 – Conjunto de datos</a:t>
            </a:r>
          </a:p>
          <a:p>
            <a:r>
              <a:rPr lang="es-ES" dirty="0"/>
              <a:t>Trabajamos con un </a:t>
            </a:r>
            <a:r>
              <a:rPr lang="es-ES" dirty="0" err="1"/>
              <a:t>dataset</a:t>
            </a:r>
            <a:r>
              <a:rPr lang="es-ES" dirty="0"/>
              <a:t> de </a:t>
            </a:r>
            <a:r>
              <a:rPr lang="es-ES" b="1" dirty="0"/>
              <a:t>más de 5.000 jugadoras y 110 variables</a:t>
            </a:r>
            <a:r>
              <a:rPr lang="es-ES" dirty="0"/>
              <a:t>, obtenido de </a:t>
            </a:r>
            <a:r>
              <a:rPr lang="es-ES" dirty="0" err="1"/>
              <a:t>Kaggle</a:t>
            </a:r>
            <a:r>
              <a:rPr lang="es-ES" dirty="0"/>
              <a:t> y basado en datos de FIFA 2015–2023 y EA </a:t>
            </a:r>
            <a:r>
              <a:rPr lang="es-ES" dirty="0" err="1"/>
              <a:t>Sports</a:t>
            </a:r>
            <a:r>
              <a:rPr lang="es-ES" dirty="0"/>
              <a:t> FC 24.</a:t>
            </a:r>
          </a:p>
          <a:p>
            <a:r>
              <a:rPr lang="es-ES" dirty="0"/>
              <a:t>Incluye:</a:t>
            </a:r>
          </a:p>
          <a:p>
            <a:r>
              <a:rPr lang="es-ES" dirty="0"/>
              <a:t>Estadísticas deportivas reales</a:t>
            </a:r>
          </a:p>
          <a:p>
            <a:r>
              <a:rPr lang="es-ES" dirty="0"/>
              <a:t>Variables económicas</a:t>
            </a:r>
          </a:p>
          <a:p>
            <a:r>
              <a:rPr lang="es-ES" dirty="0"/>
              <a:t>Valoraciones de rendimiento en el juego</a:t>
            </a:r>
          </a:p>
          <a:p>
            <a:r>
              <a:rPr lang="es-ES" dirty="0"/>
              <a:t>Es un </a:t>
            </a:r>
            <a:r>
              <a:rPr lang="es-ES" dirty="0" err="1"/>
              <a:t>dataset</a:t>
            </a:r>
            <a:r>
              <a:rPr lang="es-ES" dirty="0"/>
              <a:t> muy rico… tanto que al principio impone un poco. Es como abrir Excel y que te mire de vuelta.</a:t>
            </a:r>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4</a:t>
            </a:fld>
            <a:endParaRPr lang="es-ES" noProof="0"/>
          </a:p>
        </p:txBody>
      </p:sp>
    </p:spTree>
    <p:extLst>
      <p:ext uri="{BB962C8B-B14F-4D97-AF65-F5344CB8AC3E}">
        <p14:creationId xmlns:p14="http://schemas.microsoft.com/office/powerpoint/2010/main" val="201950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3965D-E9F4-AD83-9B33-474354C7D5BB}"/>
            </a:ext>
          </a:extLst>
        </p:cNvPr>
        <p:cNvGrpSpPr/>
        <p:nvPr/>
      </p:nvGrpSpPr>
      <p:grpSpPr>
        <a:xfrm>
          <a:off x="0" y="0"/>
          <a:ext cx="0" cy="0"/>
          <a:chOff x="0" y="0"/>
          <a:chExt cx="0" cy="0"/>
        </a:xfrm>
      </p:grpSpPr>
      <p:sp>
        <p:nvSpPr>
          <p:cNvPr id="2" name="Marcador de posición de imagen de diapositiva 1">
            <a:extLst>
              <a:ext uri="{FF2B5EF4-FFF2-40B4-BE49-F238E27FC236}">
                <a16:creationId xmlns:a16="http://schemas.microsoft.com/office/drawing/2014/main" id="{7332E7E1-39F3-C988-12F2-FAB20F135FB4}"/>
              </a:ext>
            </a:extLst>
          </p:cNvPr>
          <p:cNvSpPr>
            <a:spLocks noGrp="1" noRot="1" noChangeAspect="1"/>
          </p:cNvSpPr>
          <p:nvPr>
            <p:ph type="sldImg"/>
          </p:nvPr>
        </p:nvSpPr>
        <p:spPr>
          <a:xfrm>
            <a:off x="685800" y="887413"/>
            <a:ext cx="5486400" cy="3086100"/>
          </a:xfrm>
          <a:prstGeom prst="rect">
            <a:avLst/>
          </a:prstGeom>
        </p:spPr>
      </p:sp>
      <p:sp>
        <p:nvSpPr>
          <p:cNvPr id="3" name="Marcador de posición de notas 2">
            <a:extLst>
              <a:ext uri="{FF2B5EF4-FFF2-40B4-BE49-F238E27FC236}">
                <a16:creationId xmlns:a16="http://schemas.microsoft.com/office/drawing/2014/main" id="{DDBBB0F6-0E99-A2ED-7391-1D39C6ADB39F}"/>
              </a:ext>
            </a:extLst>
          </p:cNvPr>
          <p:cNvSpPr>
            <a:spLocks noGrp="1"/>
          </p:cNvSpPr>
          <p:nvPr>
            <p:ph type="body" idx="1"/>
          </p:nvPr>
        </p:nvSpPr>
        <p:spPr/>
        <p:txBody>
          <a:bodyPr rtlCol="0"/>
          <a:lstStyle/>
          <a:p>
            <a:pPr rtl="0"/>
            <a:endParaRPr lang="es-ES"/>
          </a:p>
        </p:txBody>
      </p:sp>
      <p:sp>
        <p:nvSpPr>
          <p:cNvPr id="4" name="Marcador de posición de número de diapositiva 3">
            <a:extLst>
              <a:ext uri="{FF2B5EF4-FFF2-40B4-BE49-F238E27FC236}">
                <a16:creationId xmlns:a16="http://schemas.microsoft.com/office/drawing/2014/main" id="{F7D47C58-9F6B-933A-8A6E-5915BF6A7E8D}"/>
              </a:ext>
            </a:extLst>
          </p:cNvPr>
          <p:cNvSpPr>
            <a:spLocks noGrp="1"/>
          </p:cNvSpPr>
          <p:nvPr>
            <p:ph type="sldNum" sz="quarter" idx="10"/>
          </p:nvPr>
        </p:nvSpPr>
        <p:spPr/>
        <p:txBody>
          <a:bodyPr rtlCol="0"/>
          <a:lstStyle/>
          <a:p>
            <a:pPr rtl="0"/>
            <a:fld id="{4B725628-3A68-42F4-BA86-981817953149}" type="slidenum">
              <a:rPr lang="es-ES" smtClean="0"/>
              <a:t>5</a:t>
            </a:fld>
            <a:endParaRPr lang="es-ES"/>
          </a:p>
        </p:txBody>
      </p:sp>
    </p:spTree>
    <p:extLst>
      <p:ext uri="{BB962C8B-B14F-4D97-AF65-F5344CB8AC3E}">
        <p14:creationId xmlns:p14="http://schemas.microsoft.com/office/powerpoint/2010/main" val="3509400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6</a:t>
            </a:fld>
            <a:endParaRPr lang="es-ES" noProof="0"/>
          </a:p>
        </p:txBody>
      </p:sp>
    </p:spTree>
    <p:extLst>
      <p:ext uri="{BB962C8B-B14F-4D97-AF65-F5344CB8AC3E}">
        <p14:creationId xmlns:p14="http://schemas.microsoft.com/office/powerpoint/2010/main" val="391546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err="1"/>
              <a:t>iapositiva</a:t>
            </a:r>
            <a:r>
              <a:rPr lang="es-ES" b="1" dirty="0"/>
              <a:t> 4 – Preprocesamiento</a:t>
            </a:r>
          </a:p>
          <a:p>
            <a:r>
              <a:rPr lang="es-ES" dirty="0"/>
              <a:t>Aquí hicimos el trabajo silencioso pero vital:</a:t>
            </a:r>
          </a:p>
          <a:p>
            <a:r>
              <a:rPr lang="es-ES" dirty="0"/>
              <a:t>Conversión de moneda de libras a euros</a:t>
            </a:r>
          </a:p>
          <a:p>
            <a:r>
              <a:rPr lang="es-ES" dirty="0"/>
              <a:t>Limpieza de nombres de clubes</a:t>
            </a:r>
          </a:p>
          <a:p>
            <a:r>
              <a:rPr lang="es-ES" dirty="0"/>
              <a:t>Tratamiento de valores ausentes</a:t>
            </a:r>
          </a:p>
          <a:p>
            <a:r>
              <a:rPr lang="es-ES" dirty="0"/>
              <a:t>Imputación del valor de mercado usando la mediana por club</a:t>
            </a:r>
          </a:p>
          <a:p>
            <a:r>
              <a:rPr lang="es-ES" dirty="0"/>
              <a:t>Nada glamuroso… pero sin esto, los modelos serían como un equipo sin defensa: mucho ataque, cero fiabilidad.</a:t>
            </a:r>
          </a:p>
          <a:p>
            <a:endParaRPr lang="es-ES" dirty="0"/>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7</a:t>
            </a:fld>
            <a:endParaRPr lang="es-ES" noProof="0"/>
          </a:p>
        </p:txBody>
      </p:sp>
    </p:spTree>
    <p:extLst>
      <p:ext uri="{BB962C8B-B14F-4D97-AF65-F5344CB8AC3E}">
        <p14:creationId xmlns:p14="http://schemas.microsoft.com/office/powerpoint/2010/main" val="2958904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8</a:t>
            </a:fld>
            <a:endParaRPr lang="es-ES" noProof="0"/>
          </a:p>
        </p:txBody>
      </p:sp>
    </p:spTree>
    <p:extLst>
      <p:ext uri="{BB962C8B-B14F-4D97-AF65-F5344CB8AC3E}">
        <p14:creationId xmlns:p14="http://schemas.microsoft.com/office/powerpoint/2010/main" val="3052380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9</a:t>
            </a:fld>
            <a:endParaRPr lang="es-ES" noProof="0"/>
          </a:p>
        </p:txBody>
      </p:sp>
    </p:spTree>
    <p:extLst>
      <p:ext uri="{BB962C8B-B14F-4D97-AF65-F5344CB8AC3E}">
        <p14:creationId xmlns:p14="http://schemas.microsoft.com/office/powerpoint/2010/main" val="61839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ángulo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1" name="E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es-ES" noProof="0"/>
              <a:t>Haga clic para modificar el estilo de título del patrón</a:t>
            </a:r>
          </a:p>
        </p:txBody>
      </p:sp>
      <p:sp>
        <p:nvSpPr>
          <p:cNvPr id="3" name="Subtítulo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es-ES" noProof="0"/>
              <a:t>Haga clic para modificar el estilo de subtítulo del patrón</a:t>
            </a:r>
          </a:p>
        </p:txBody>
      </p:sp>
      <p:sp>
        <p:nvSpPr>
          <p:cNvPr id="4" name="Marcador de fecha 3"/>
          <p:cNvSpPr>
            <a:spLocks noGrp="1"/>
          </p:cNvSpPr>
          <p:nvPr>
            <p:ph type="dt" sz="half" idx="10"/>
          </p:nvPr>
        </p:nvSpPr>
        <p:spPr/>
        <p:txBody>
          <a:bodyPr rtlCol="0"/>
          <a:lstStyle>
            <a:lvl1pPr algn="l">
              <a:defRPr/>
            </a:lvl1pPr>
          </a:lstStyle>
          <a:p>
            <a:pPr rtl="0"/>
            <a:fld id="{14CEBD4D-085C-498A-87ED-B94FC4CBCFC7}" type="datetime1">
              <a:rPr lang="es-ES" noProof="0" smtClean="0"/>
              <a:t>30/01/2026</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BFAA2184-F169-47A9-9381-0045417AD705}" type="datetime1">
              <a:rPr lang="es-ES" noProof="0" smtClean="0"/>
              <a:t>30/01/2026</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867E5644-1E61-4311-A31E-84CB9C7AA8A9}"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2BC259-D19C-A354-76DA-FE60DF569BC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58534EA-15AF-1898-2668-5B205E3E24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A5BA2FB-C5C4-5C87-8C0F-20CA1CE13816}"/>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5" name="Marcador de pie de página 4">
            <a:extLst>
              <a:ext uri="{FF2B5EF4-FFF2-40B4-BE49-F238E27FC236}">
                <a16:creationId xmlns:a16="http://schemas.microsoft.com/office/drawing/2014/main" id="{421283B1-C9D3-DA05-590D-8508B4AD96E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47F2370-561B-0026-3F64-6E8E2305ECEC}"/>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1874706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AA3C0138-BF83-46A1-914E-F1E2A8306695}" type="datetime1">
              <a:rPr lang="es-ES" noProof="0" smtClean="0"/>
              <a:t>30/01/2026</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762000"/>
            <a:ext cx="2628900" cy="5410200"/>
          </a:xfrm>
        </p:spPr>
        <p:txBody>
          <a:bodyPr vert="eaVert" lIns="45720" tIns="91440" rIns="45720" bIns="91440"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990601" y="762000"/>
            <a:ext cx="7581900" cy="54102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900568A9-B9DF-49AA-9F31-6F462455E52A}" type="datetime1">
              <a:rPr lang="es-ES" noProof="0" smtClean="0"/>
              <a:t>30/01/2026</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7" name="Conector recto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64CB8-48BC-DD4E-E304-11F964AC8BD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737CA66-D4D4-2864-B657-BC1ACE88CA2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4C69666-786A-B33A-93DB-6A8949CC44C2}"/>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5" name="Marcador de pie de página 4">
            <a:extLst>
              <a:ext uri="{FF2B5EF4-FFF2-40B4-BE49-F238E27FC236}">
                <a16:creationId xmlns:a16="http://schemas.microsoft.com/office/drawing/2014/main" id="{B81DFFE1-B5DB-E2B1-9F50-058469E7332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1DFDFD2-62BD-8DCB-5E46-A5E553F53C3A}"/>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1654547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088C9-4874-44D0-09C4-A1506F17B0E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58D34DD-24E6-027C-54EB-259AFBDF46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1239785-3E9B-C173-F542-12E56AC05704}"/>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5" name="Marcador de pie de página 4">
            <a:extLst>
              <a:ext uri="{FF2B5EF4-FFF2-40B4-BE49-F238E27FC236}">
                <a16:creationId xmlns:a16="http://schemas.microsoft.com/office/drawing/2014/main" id="{159FC1EA-C290-D216-BFF5-25C22CE7817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89A6984-2EC2-E1F8-EEA5-EA18C6E0E2C5}"/>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2096624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57FBB-CD2F-6BF9-1F98-1E907DF58B0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5510DCE-AA4F-BCDD-2755-13E56536F00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5192131-901F-41B2-2FEC-4FBCE3A8106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6314664B-7419-E93F-7387-11363F741A8D}"/>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6" name="Marcador de pie de página 5">
            <a:extLst>
              <a:ext uri="{FF2B5EF4-FFF2-40B4-BE49-F238E27FC236}">
                <a16:creationId xmlns:a16="http://schemas.microsoft.com/office/drawing/2014/main" id="{7F1D328F-804E-8360-3F20-F5CA7DECB2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74F518D-BDAA-4E21-9F56-EB636AECB668}"/>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3017608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5BFF9-5407-4BFF-82CF-A6BB8F7A740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956C5CA-BBF5-DC40-2373-32C0750CB9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3DB981B-DCD4-1134-5287-F733364CF26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983C0AA-E05F-56BD-155A-1A21E6EEA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C7FF219-681E-39C6-BCFB-DB048FADA0D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732CB8-5002-5582-1AB9-FA9C375C453B}"/>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8" name="Marcador de pie de página 7">
            <a:extLst>
              <a:ext uri="{FF2B5EF4-FFF2-40B4-BE49-F238E27FC236}">
                <a16:creationId xmlns:a16="http://schemas.microsoft.com/office/drawing/2014/main" id="{0DD213D7-55D5-CF1D-562A-1B34155BA26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6A174B2-895E-D2D4-D9F0-34156E3630AB}"/>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1684419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1F4EE9-F96A-E5C9-EAD3-19A5F7CF8D0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19D8ABA-C489-E7CA-B255-4742F86F7606}"/>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4" name="Marcador de pie de página 3">
            <a:extLst>
              <a:ext uri="{FF2B5EF4-FFF2-40B4-BE49-F238E27FC236}">
                <a16:creationId xmlns:a16="http://schemas.microsoft.com/office/drawing/2014/main" id="{88D7C463-A8E1-0794-FF5F-FD60D8FA45E8}"/>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BA79526-1850-0F38-DFF1-472FFDA082E5}"/>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3396208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A17BD6D-77EC-E651-BBE1-869C8DAC5A27}"/>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3" name="Marcador de pie de página 2">
            <a:extLst>
              <a:ext uri="{FF2B5EF4-FFF2-40B4-BE49-F238E27FC236}">
                <a16:creationId xmlns:a16="http://schemas.microsoft.com/office/drawing/2014/main" id="{4AAB02A4-9F91-02E4-8270-5B653774800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F3F9911-805F-9B54-303B-F9DA4EDDACE2}"/>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202362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a:xfrm>
            <a:off x="1024129" y="229616"/>
            <a:ext cx="9720072" cy="1499616"/>
          </a:xfrm>
        </p:spPr>
        <p:txBody>
          <a:bodyPr rtlCol="0"/>
          <a:lstStyle/>
          <a:p>
            <a:pPr rtl="0"/>
            <a:r>
              <a:rPr lang="es-ES" noProof="0" dirty="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44DC918-9477-44C9-87CA-58BC8D7EC64E}" type="datetime1">
              <a:rPr lang="es-ES" noProof="0" smtClean="0"/>
              <a:t>30/01/2026</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EF9489-0801-0D2D-70A8-6B71B665673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4F5E20-766A-FBB7-A1D2-81D211947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978CAD1-A5B1-3CAC-3412-804D4D797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BB95760-56B2-E124-7E32-C81FBAE9066C}"/>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6" name="Marcador de pie de página 5">
            <a:extLst>
              <a:ext uri="{FF2B5EF4-FFF2-40B4-BE49-F238E27FC236}">
                <a16:creationId xmlns:a16="http://schemas.microsoft.com/office/drawing/2014/main" id="{6E09A245-18A4-72EE-F66E-5D0DC5E6D05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7F99D81-DAA0-A5F2-04E3-16D6EAD565F6}"/>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3953823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1F7B7-E899-E18B-91DC-3F351FCC20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24ED9E6-5B66-9756-3C71-D93E5BBE35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DE0F796-3785-712D-B964-EFAE8C1B7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99B57A-E3FB-26F1-19E0-96719B8CF67B}"/>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6" name="Marcador de pie de página 5">
            <a:extLst>
              <a:ext uri="{FF2B5EF4-FFF2-40B4-BE49-F238E27FC236}">
                <a16:creationId xmlns:a16="http://schemas.microsoft.com/office/drawing/2014/main" id="{3CAE1B26-5635-FAA1-03AE-01CA2A81CB9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9A0AACD-43A2-4C05-7D52-9247F2E7060F}"/>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3515398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132FEB-A989-BBCA-A11A-C9268D9CC44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EC9D883-035A-F3B5-9014-56F6215D77A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EFA952E-9BC4-8597-75AE-09024EDBF5D7}"/>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5" name="Marcador de pie de página 4">
            <a:extLst>
              <a:ext uri="{FF2B5EF4-FFF2-40B4-BE49-F238E27FC236}">
                <a16:creationId xmlns:a16="http://schemas.microsoft.com/office/drawing/2014/main" id="{547C27FE-5E33-F1BC-1CF9-A42D2CD3933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1BF17E6-CCFF-6641-1F48-79DBD39074BE}"/>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4255097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5ED0280-BD09-8570-7530-105125B828F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69065DD-5EC9-EFBC-B010-1ACABCF90B9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BDE636A-7F1A-23D5-9031-87C4C107C915}"/>
              </a:ext>
            </a:extLst>
          </p:cNvPr>
          <p:cNvSpPr>
            <a:spLocks noGrp="1"/>
          </p:cNvSpPr>
          <p:nvPr>
            <p:ph type="dt" sz="half" idx="10"/>
          </p:nvPr>
        </p:nvSpPr>
        <p:spPr/>
        <p:txBody>
          <a:bodyPr/>
          <a:lstStyle/>
          <a:p>
            <a:fld id="{FC239619-CF7E-48E7-85E7-A46210F5E585}" type="datetimeFigureOut">
              <a:rPr lang="es-ES" smtClean="0"/>
              <a:t>30/01/2026</a:t>
            </a:fld>
            <a:endParaRPr lang="es-ES"/>
          </a:p>
        </p:txBody>
      </p:sp>
      <p:sp>
        <p:nvSpPr>
          <p:cNvPr id="5" name="Marcador de pie de página 4">
            <a:extLst>
              <a:ext uri="{FF2B5EF4-FFF2-40B4-BE49-F238E27FC236}">
                <a16:creationId xmlns:a16="http://schemas.microsoft.com/office/drawing/2014/main" id="{2BC0DC0B-B245-6383-F9A8-7911849B79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DEB03E9-5D01-F61D-B54A-C2A8F4A748AA}"/>
              </a:ext>
            </a:extLst>
          </p:cNvPr>
          <p:cNvSpPr>
            <a:spLocks noGrp="1"/>
          </p:cNvSpPr>
          <p:nvPr>
            <p:ph type="sldNum" sz="quarter" idx="12"/>
          </p:nvPr>
        </p:nvSpPr>
        <p:spPr/>
        <p:txBody>
          <a:bodyPr/>
          <a:lstStyle/>
          <a:p>
            <a:fld id="{4AEE2A5E-01EB-4BC2-8FD8-E77323922460}" type="slidenum">
              <a:rPr lang="es-ES" smtClean="0"/>
              <a:t>‹Nº›</a:t>
            </a:fld>
            <a:endParaRPr lang="es-ES"/>
          </a:p>
        </p:txBody>
      </p:sp>
    </p:spTree>
    <p:extLst>
      <p:ext uri="{BB962C8B-B14F-4D97-AF65-F5344CB8AC3E}">
        <p14:creationId xmlns:p14="http://schemas.microsoft.com/office/powerpoint/2010/main" val="319126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22A11F-8582-5D9C-714E-88B4EA5C06F4}"/>
              </a:ext>
            </a:extLst>
          </p:cNvPr>
          <p:cNvSpPr>
            <a:spLocks noGrp="1"/>
          </p:cNvSpPr>
          <p:nvPr>
            <p:ph type="title"/>
          </p:nvPr>
        </p:nvSpPr>
        <p:spPr>
          <a:xfrm>
            <a:off x="1117261" y="124878"/>
            <a:ext cx="9720072" cy="1499616"/>
          </a:xfrm>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0413D7A-0182-1B9E-AE84-4870B5D3D460}"/>
              </a:ext>
            </a:extLst>
          </p:cNvPr>
          <p:cNvSpPr>
            <a:spLocks noGrp="1"/>
          </p:cNvSpPr>
          <p:nvPr>
            <p:ph type="dt" sz="half" idx="10"/>
          </p:nvPr>
        </p:nvSpPr>
        <p:spPr/>
        <p:txBody>
          <a:bodyPr/>
          <a:lstStyle/>
          <a:p>
            <a:pPr rtl="0"/>
            <a:fld id="{EC354E2A-D5C7-4832-8F7D-7F0C53F06735}" type="datetime1">
              <a:rPr lang="es-ES" noProof="0" smtClean="0"/>
              <a:t>30/01/2026</a:t>
            </a:fld>
            <a:endParaRPr lang="es-ES" noProof="0"/>
          </a:p>
        </p:txBody>
      </p:sp>
      <p:sp>
        <p:nvSpPr>
          <p:cNvPr id="4" name="Marcador de pie de página 3">
            <a:extLst>
              <a:ext uri="{FF2B5EF4-FFF2-40B4-BE49-F238E27FC236}">
                <a16:creationId xmlns:a16="http://schemas.microsoft.com/office/drawing/2014/main" id="{11D42052-84C6-B3F7-8EA9-8D5EA7BFFDB3}"/>
              </a:ext>
            </a:extLst>
          </p:cNvPr>
          <p:cNvSpPr>
            <a:spLocks noGrp="1"/>
          </p:cNvSpPr>
          <p:nvPr>
            <p:ph type="ftr" sz="quarter" idx="11"/>
          </p:nvPr>
        </p:nvSpPr>
        <p:spPr/>
        <p:txBody>
          <a:bodyPr/>
          <a:lstStyle/>
          <a:p>
            <a:pPr rtl="0"/>
            <a:endParaRPr lang="es-ES" noProof="0"/>
          </a:p>
        </p:txBody>
      </p:sp>
      <p:sp>
        <p:nvSpPr>
          <p:cNvPr id="5" name="Marcador de número de diapositiva 4">
            <a:extLst>
              <a:ext uri="{FF2B5EF4-FFF2-40B4-BE49-F238E27FC236}">
                <a16:creationId xmlns:a16="http://schemas.microsoft.com/office/drawing/2014/main" id="{F71E9192-4297-2EFC-2CD3-3DCEB8594B97}"/>
              </a:ext>
            </a:extLst>
          </p:cNvPr>
          <p:cNvSpPr>
            <a:spLocks noGrp="1"/>
          </p:cNvSpPr>
          <p:nvPr>
            <p:ph type="sldNum" sz="quarter" idx="12"/>
          </p:nvPr>
        </p:nvSpPr>
        <p:spPr/>
        <p:txBody>
          <a:bodyPr/>
          <a:lstStyle/>
          <a:p>
            <a:pPr rtl="0"/>
            <a:fld id="{4FAB73BC-B049-4115-A692-8D63A059BFB8}" type="slidenum">
              <a:rPr lang="es-ES" noProof="0" smtClean="0"/>
              <a:pPr rtl="0"/>
              <a:t>‹Nº›</a:t>
            </a:fld>
            <a:endParaRPr lang="es-ES" noProof="0"/>
          </a:p>
        </p:txBody>
      </p:sp>
    </p:spTree>
    <p:extLst>
      <p:ext uri="{BB962C8B-B14F-4D97-AF65-F5344CB8AC3E}">
        <p14:creationId xmlns:p14="http://schemas.microsoft.com/office/powerpoint/2010/main" val="4049721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ángulo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E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CBAA7CFC-FF55-48D5-B9D9-FA93FB0A1F63}" type="datetime1">
              <a:rPr lang="es-ES" noProof="0" smtClean="0"/>
              <a:t>30/01/2026</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1024128" y="585216"/>
            <a:ext cx="9720072" cy="1499616"/>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024127" y="2286000"/>
            <a:ext cx="4754880" cy="402336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5989320" y="2286000"/>
            <a:ext cx="4754880" cy="402336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BE9DBD11-34E4-448E-809B-329C5E8C1419}" type="datetime1">
              <a:rPr lang="es-ES" noProof="0" smtClean="0"/>
              <a:t>30/01/2026</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24128" y="2967788"/>
            <a:ext cx="4754880" cy="334157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noProof="0"/>
              <a:t>Haga clic para modificar los estilos de texto del patrón</a:t>
            </a:r>
          </a:p>
        </p:txBody>
      </p:sp>
      <p:sp>
        <p:nvSpPr>
          <p:cNvPr id="6" name="Marcador de posición de contenido 5"/>
          <p:cNvSpPr>
            <a:spLocks noGrp="1"/>
          </p:cNvSpPr>
          <p:nvPr>
            <p:ph sz="quarter" idx="4"/>
          </p:nvPr>
        </p:nvSpPr>
        <p:spPr>
          <a:xfrm>
            <a:off x="5990888" y="2967788"/>
            <a:ext cx="4754880" cy="334157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D5DB1031-BFAF-464E-A517-D151D571897F}" type="datetime1">
              <a:rPr lang="es-ES" noProof="0" smtClean="0"/>
              <a:t>30/01/2026</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C9BED521-1CC1-404B-8AD1-BBD24E269425}" type="datetime1">
              <a:rPr lang="es-ES" noProof="0" smtClean="0"/>
              <a:t>30/01/2026</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A53E9304-DC69-42FE-B771-884D748CD27D}" type="datetime1">
              <a:rPr lang="es-ES" noProof="0" smtClean="0"/>
              <a:t>30/01/2026</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ítulo 7"/>
          <p:cNvSpPr>
            <a:spLocks noGrp="1"/>
          </p:cNvSpPr>
          <p:nvPr>
            <p:ph type="title" hasCustomPrompt="1"/>
          </p:nvPr>
        </p:nvSpPr>
        <p:spPr>
          <a:xfrm>
            <a:off x="1024128" y="471509"/>
            <a:ext cx="4389120" cy="1737360"/>
          </a:xfrm>
        </p:spPr>
        <p:txBody>
          <a:bodyPr rtlCol="0">
            <a:noAutofit/>
          </a:bodyPr>
          <a:lstStyle>
            <a:lvl1pPr>
              <a:lnSpc>
                <a:spcPct val="80000"/>
              </a:lnSpc>
              <a:defRPr sz="4000"/>
            </a:lvl1pPr>
          </a:lstStyle>
          <a:p>
            <a:pPr rtl="0"/>
            <a:r>
              <a:rPr lang="es-ES" noProof="0"/>
              <a:t>Haga clic para modificar el estilo del título del patrón</a:t>
            </a:r>
          </a:p>
        </p:txBody>
      </p:sp>
      <p:sp>
        <p:nvSpPr>
          <p:cNvPr id="3" name="Marcador de posición de contenido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3993D1A9-6AEF-4FF0-93A8-BB445C605128}" type="datetime1">
              <a:rPr lang="es-ES" noProof="0" smtClean="0"/>
              <a:t>30/01/2026</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EC354E2A-D5C7-4832-8F7D-7F0C53F06735}" type="datetime1">
              <a:rPr lang="es-ES" noProof="0" smtClean="0"/>
              <a:t>30/01/2026</a:t>
            </a:fld>
            <a:endParaRPr lang="es-ES" noProof="0"/>
          </a:p>
        </p:txBody>
      </p:sp>
      <p:sp>
        <p:nvSpPr>
          <p:cNvPr id="5" name="Marcador de pie de página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es-ES" noProof="0"/>
          </a:p>
        </p:txBody>
      </p:sp>
      <p:sp>
        <p:nvSpPr>
          <p:cNvPr id="6" name="Marcador de posición de número de diapositiva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es-ES" noProof="0" smtClean="0"/>
              <a:pPr rtl="0"/>
              <a:t>‹Nº›</a:t>
            </a:fld>
            <a:endParaRPr lang="es-ES" noProof="0"/>
          </a:p>
        </p:txBody>
      </p:sp>
      <p:cxnSp>
        <p:nvCxnSpPr>
          <p:cNvPr id="7" name="Conector recto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60" r:id="rId10"/>
    <p:sldLayoutId id="2147483663" r:id="rId11"/>
    <p:sldLayoutId id="2147483658" r:id="rId12"/>
    <p:sldLayoutId id="2147483659" r:id="rId13"/>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A4EDFD3-7145-7BDB-50E5-A7F2CCCEFA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D6CC577-CED8-5F94-04E6-76E05F0898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835AF38-8A7F-143D-7AC2-50099235ED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239619-CF7E-48E7-85E7-A46210F5E585}" type="datetimeFigureOut">
              <a:rPr lang="es-ES" smtClean="0"/>
              <a:t>30/01/2026</a:t>
            </a:fld>
            <a:endParaRPr lang="es-ES"/>
          </a:p>
        </p:txBody>
      </p:sp>
      <p:sp>
        <p:nvSpPr>
          <p:cNvPr id="5" name="Marcador de pie de página 4">
            <a:extLst>
              <a:ext uri="{FF2B5EF4-FFF2-40B4-BE49-F238E27FC236}">
                <a16:creationId xmlns:a16="http://schemas.microsoft.com/office/drawing/2014/main" id="{7A8F9511-85F4-0103-C577-AF799B62E8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3658F7E3-F09B-4B68-FC0E-47CC55A2E9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AEE2A5E-01EB-4BC2-8FD8-E77323922460}" type="slidenum">
              <a:rPr lang="es-ES" smtClean="0"/>
              <a:t>‹Nº›</a:t>
            </a:fld>
            <a:endParaRPr lang="es-ES"/>
          </a:p>
        </p:txBody>
      </p:sp>
    </p:spTree>
    <p:extLst>
      <p:ext uri="{BB962C8B-B14F-4D97-AF65-F5344CB8AC3E}">
        <p14:creationId xmlns:p14="http://schemas.microsoft.com/office/powerpoint/2010/main" val="10661989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48783" y="0"/>
            <a:ext cx="12191980" cy="6858000"/>
          </a:xfrm>
          <a:prstGeom prst="rect">
            <a:avLst/>
          </a:prstGeom>
        </p:spPr>
      </p:pic>
      <p:sp>
        <p:nvSpPr>
          <p:cNvPr id="21" name="Rectángulo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Autofit/>
          </a:bodyPr>
          <a:lstStyle/>
          <a:p>
            <a:pPr algn="ctr"/>
            <a:r>
              <a:rPr lang="it-IT" sz="4000" dirty="0">
                <a:solidFill>
                  <a:schemeClr val="bg1"/>
                </a:solidFill>
              </a:rPr>
              <a:t>Quant val una estrella? Data Science amb futbol femení</a:t>
            </a:r>
          </a:p>
        </p:txBody>
      </p:sp>
      <p:sp>
        <p:nvSpPr>
          <p:cNvPr id="3" name="Subtítu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Autofit/>
          </a:bodyPr>
          <a:lstStyle/>
          <a:p>
            <a:pPr algn="r" rtl="0"/>
            <a:r>
              <a:rPr lang="es-ES" sz="1200" dirty="0">
                <a:solidFill>
                  <a:srgbClr val="FFFFFF"/>
                </a:solidFill>
              </a:rPr>
              <a:t>Autor/a : Trinidad Piedra</a:t>
            </a:r>
          </a:p>
          <a:p>
            <a:pPr algn="r" rtl="0"/>
            <a:r>
              <a:rPr lang="es-ES" sz="1200" dirty="0">
                <a:solidFill>
                  <a:srgbClr val="FFFFFF"/>
                </a:solidFill>
              </a:rPr>
              <a:t>Mentor/a : Aliana </a:t>
            </a:r>
          </a:p>
          <a:p>
            <a:pPr algn="r" rtl="0"/>
            <a:r>
              <a:rPr lang="es-ES" sz="1200" dirty="0" err="1">
                <a:solidFill>
                  <a:srgbClr val="FFFFFF"/>
                </a:solidFill>
              </a:rPr>
              <a:t>Bootcamp</a:t>
            </a:r>
            <a:r>
              <a:rPr lang="es-ES" sz="1200" dirty="0">
                <a:solidFill>
                  <a:srgbClr val="FFFFFF"/>
                </a:solidFill>
              </a:rPr>
              <a:t> </a:t>
            </a:r>
            <a:r>
              <a:rPr lang="es-ES" sz="1200" dirty="0" err="1">
                <a:solidFill>
                  <a:srgbClr val="FFFFFF"/>
                </a:solidFill>
              </a:rPr>
              <a:t>ITAcademy</a:t>
            </a:r>
            <a:r>
              <a:rPr lang="es-ES" sz="1200" dirty="0">
                <a:solidFill>
                  <a:srgbClr val="FFFFFF"/>
                </a:solidFill>
              </a:rPr>
              <a:t>: 2025-2026</a:t>
            </a:r>
          </a:p>
        </p:txBody>
      </p:sp>
      <p:cxnSp>
        <p:nvCxnSpPr>
          <p:cNvPr id="23" name="Conector recto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pic>
        <p:nvPicPr>
          <p:cNvPr id="20" name="Imagen 19" descr="Imagen que contiene fútbol, competencia de atletismo, bola, tabla&#10;&#10;El contenido generado por IA puede ser incorrecto.">
            <a:extLst>
              <a:ext uri="{FF2B5EF4-FFF2-40B4-BE49-F238E27FC236}">
                <a16:creationId xmlns:a16="http://schemas.microsoft.com/office/drawing/2014/main" id="{34070361-F730-E78A-3EA8-87CB3A6FEFF8}"/>
              </a:ext>
            </a:extLst>
          </p:cNvPr>
          <p:cNvPicPr>
            <a:picLocks noChangeAspect="1"/>
          </p:cNvPicPr>
          <p:nvPr/>
        </p:nvPicPr>
        <p:blipFill>
          <a:blip r:embed="rId4"/>
          <a:stretch>
            <a:fillRect/>
          </a:stretch>
        </p:blipFill>
        <p:spPr>
          <a:xfrm>
            <a:off x="3814443" y="2402708"/>
            <a:ext cx="297369"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1" name="Grupo 30">
            <a:extLst>
              <a:ext uri="{FF2B5EF4-FFF2-40B4-BE49-F238E27FC236}">
                <a16:creationId xmlns:a16="http://schemas.microsoft.com/office/drawing/2014/main" id="{ACA33744-9492-9307-DA36-70C1C0896C39}"/>
              </a:ext>
            </a:extLst>
          </p:cNvPr>
          <p:cNvGrpSpPr/>
          <p:nvPr/>
        </p:nvGrpSpPr>
        <p:grpSpPr>
          <a:xfrm>
            <a:off x="-48138" y="65838"/>
            <a:ext cx="10762970" cy="5453942"/>
            <a:chOff x="-68494" y="-7046"/>
            <a:chExt cx="10370916" cy="5453942"/>
          </a:xfrm>
        </p:grpSpPr>
        <p:pic>
          <p:nvPicPr>
            <p:cNvPr id="6" name="Imagen 5" descr="Imagen que contiene fútbol, competencia de atletismo, bola, tabla&#10;&#10;El contenido generado por IA puede ser incorrecto.">
              <a:extLst>
                <a:ext uri="{FF2B5EF4-FFF2-40B4-BE49-F238E27FC236}">
                  <a16:creationId xmlns:a16="http://schemas.microsoft.com/office/drawing/2014/main" id="{2BAC8884-DBDA-6242-8CCD-AA8A3CC3A393}"/>
                </a:ext>
              </a:extLst>
            </p:cNvPr>
            <p:cNvPicPr>
              <a:picLocks noChangeAspect="1"/>
            </p:cNvPicPr>
            <p:nvPr/>
          </p:nvPicPr>
          <p:blipFill>
            <a:blip r:embed="rId4"/>
            <a:stretch>
              <a:fillRect/>
            </a:stretch>
          </p:blipFill>
          <p:spPr>
            <a:xfrm>
              <a:off x="4579813" y="442385"/>
              <a:ext cx="854466" cy="8307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Imagen 6" descr="Imagen que contiene fútbol, competencia de atletismo, bola, tabla&#10;&#10;El contenido generado por IA puede ser incorrecto.">
              <a:extLst>
                <a:ext uri="{FF2B5EF4-FFF2-40B4-BE49-F238E27FC236}">
                  <a16:creationId xmlns:a16="http://schemas.microsoft.com/office/drawing/2014/main" id="{629D0022-77E0-FE11-386F-AEB8E2CF1EA4}"/>
                </a:ext>
              </a:extLst>
            </p:cNvPr>
            <p:cNvPicPr>
              <a:picLocks noChangeAspect="1"/>
            </p:cNvPicPr>
            <p:nvPr/>
          </p:nvPicPr>
          <p:blipFill>
            <a:blip r:embed="rId4"/>
            <a:stretch>
              <a:fillRect/>
            </a:stretch>
          </p:blipFill>
          <p:spPr>
            <a:xfrm>
              <a:off x="1362618" y="4210056"/>
              <a:ext cx="1272177" cy="1236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7" descr="Imagen que contiene fútbol, competencia de atletismo, bola, tabla&#10;&#10;El contenido generado por IA puede ser incorrecto.">
              <a:extLst>
                <a:ext uri="{FF2B5EF4-FFF2-40B4-BE49-F238E27FC236}">
                  <a16:creationId xmlns:a16="http://schemas.microsoft.com/office/drawing/2014/main" id="{C51D7763-E357-36CE-EAE6-736453A7DB61}"/>
                </a:ext>
              </a:extLst>
            </p:cNvPr>
            <p:cNvPicPr>
              <a:picLocks noChangeAspect="1"/>
            </p:cNvPicPr>
            <p:nvPr/>
          </p:nvPicPr>
          <p:blipFill>
            <a:blip r:embed="rId4"/>
            <a:stretch>
              <a:fillRect/>
            </a:stretch>
          </p:blipFill>
          <p:spPr>
            <a:xfrm>
              <a:off x="2865739" y="2172077"/>
              <a:ext cx="549558" cy="599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8" descr="Imagen que contiene fútbol, competencia de atletismo, bola, tabla&#10;&#10;El contenido generado por IA puede ser incorrecto.">
              <a:extLst>
                <a:ext uri="{FF2B5EF4-FFF2-40B4-BE49-F238E27FC236}">
                  <a16:creationId xmlns:a16="http://schemas.microsoft.com/office/drawing/2014/main" id="{EC484828-3AD8-3E99-4258-29DB691BA618}"/>
                </a:ext>
              </a:extLst>
            </p:cNvPr>
            <p:cNvPicPr>
              <a:picLocks noChangeAspect="1"/>
            </p:cNvPicPr>
            <p:nvPr/>
          </p:nvPicPr>
          <p:blipFill>
            <a:blip r:embed="rId4"/>
            <a:stretch>
              <a:fillRect/>
            </a:stretch>
          </p:blipFill>
          <p:spPr>
            <a:xfrm>
              <a:off x="7874763" y="2569967"/>
              <a:ext cx="549558" cy="599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agen 11" descr="Imagen que contiene fútbol, competencia de atletismo, bola, tabla&#10;&#10;El contenido generado por IA puede ser incorrecto.">
              <a:extLst>
                <a:ext uri="{FF2B5EF4-FFF2-40B4-BE49-F238E27FC236}">
                  <a16:creationId xmlns:a16="http://schemas.microsoft.com/office/drawing/2014/main" id="{9CDDDBA9-67E3-B6AB-B0E8-65C7CD1D09E7}"/>
                </a:ext>
              </a:extLst>
            </p:cNvPr>
            <p:cNvPicPr>
              <a:picLocks noChangeAspect="1"/>
            </p:cNvPicPr>
            <p:nvPr/>
          </p:nvPicPr>
          <p:blipFill>
            <a:blip r:embed="rId4"/>
            <a:stretch>
              <a:fillRect/>
            </a:stretch>
          </p:blipFill>
          <p:spPr>
            <a:xfrm>
              <a:off x="9459534" y="99301"/>
              <a:ext cx="842888" cy="9199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Imagen 12" descr="Imagen que contiene fútbol, competencia de atletismo, bola, tabla&#10;&#10;El contenido generado por IA puede ser incorrecto.">
              <a:extLst>
                <a:ext uri="{FF2B5EF4-FFF2-40B4-BE49-F238E27FC236}">
                  <a16:creationId xmlns:a16="http://schemas.microsoft.com/office/drawing/2014/main" id="{F3862020-17F5-16B1-61DD-E24F5989DFC1}"/>
                </a:ext>
              </a:extLst>
            </p:cNvPr>
            <p:cNvPicPr>
              <a:picLocks noChangeAspect="1"/>
            </p:cNvPicPr>
            <p:nvPr/>
          </p:nvPicPr>
          <p:blipFill>
            <a:blip r:embed="rId4"/>
            <a:stretch>
              <a:fillRect/>
            </a:stretch>
          </p:blipFill>
          <p:spPr>
            <a:xfrm>
              <a:off x="6436868" y="75507"/>
              <a:ext cx="549558" cy="599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n 13" descr="Imagen que contiene fútbol, competencia de atletismo, bola, tabla&#10;&#10;El contenido generado por IA puede ser incorrecto.">
              <a:extLst>
                <a:ext uri="{FF2B5EF4-FFF2-40B4-BE49-F238E27FC236}">
                  <a16:creationId xmlns:a16="http://schemas.microsoft.com/office/drawing/2014/main" id="{B058A91F-8BB4-753C-6BD0-4CD4492C2A4E}"/>
                </a:ext>
              </a:extLst>
            </p:cNvPr>
            <p:cNvPicPr>
              <a:picLocks noChangeAspect="1"/>
            </p:cNvPicPr>
            <p:nvPr/>
          </p:nvPicPr>
          <p:blipFill>
            <a:blip r:embed="rId4"/>
            <a:stretch>
              <a:fillRect/>
            </a:stretch>
          </p:blipFill>
          <p:spPr>
            <a:xfrm>
              <a:off x="5563866" y="1091441"/>
              <a:ext cx="419285" cy="4576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Imagen 14" descr="Imagen que contiene fútbol, competencia de atletismo, bola, tabla&#10;&#10;El contenido generado por IA puede ser incorrecto.">
              <a:extLst>
                <a:ext uri="{FF2B5EF4-FFF2-40B4-BE49-F238E27FC236}">
                  <a16:creationId xmlns:a16="http://schemas.microsoft.com/office/drawing/2014/main" id="{56F55D2C-15C0-9ECE-972D-8BD662A9D927}"/>
                </a:ext>
              </a:extLst>
            </p:cNvPr>
            <p:cNvPicPr>
              <a:picLocks noChangeAspect="1"/>
            </p:cNvPicPr>
            <p:nvPr/>
          </p:nvPicPr>
          <p:blipFill>
            <a:blip r:embed="rId4"/>
            <a:stretch>
              <a:fillRect/>
            </a:stretch>
          </p:blipFill>
          <p:spPr>
            <a:xfrm>
              <a:off x="346110" y="200377"/>
              <a:ext cx="443463" cy="4840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Imagen 15" descr="Imagen que contiene fútbol, competencia de atletismo, bola, tabla&#10;&#10;El contenido generado por IA puede ser incorrecto.">
              <a:extLst>
                <a:ext uri="{FF2B5EF4-FFF2-40B4-BE49-F238E27FC236}">
                  <a16:creationId xmlns:a16="http://schemas.microsoft.com/office/drawing/2014/main" id="{D7199E1A-EFB0-338E-C1BC-269428F72FCF}"/>
                </a:ext>
              </a:extLst>
            </p:cNvPr>
            <p:cNvPicPr>
              <a:picLocks noChangeAspect="1"/>
            </p:cNvPicPr>
            <p:nvPr/>
          </p:nvPicPr>
          <p:blipFill>
            <a:blip r:embed="rId4"/>
            <a:stretch>
              <a:fillRect/>
            </a:stretch>
          </p:blipFill>
          <p:spPr>
            <a:xfrm>
              <a:off x="7548764" y="1625097"/>
              <a:ext cx="297369"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n 16" descr="Imagen que contiene fútbol, competencia de atletismo, bola, tabla&#10;&#10;El contenido generado por IA puede ser incorrecto.">
              <a:extLst>
                <a:ext uri="{FF2B5EF4-FFF2-40B4-BE49-F238E27FC236}">
                  <a16:creationId xmlns:a16="http://schemas.microsoft.com/office/drawing/2014/main" id="{FB74734E-3197-3566-9FE8-9D0B569F3BF5}"/>
                </a:ext>
              </a:extLst>
            </p:cNvPr>
            <p:cNvPicPr>
              <a:picLocks noChangeAspect="1"/>
            </p:cNvPicPr>
            <p:nvPr/>
          </p:nvPicPr>
          <p:blipFill>
            <a:blip r:embed="rId4"/>
            <a:stretch>
              <a:fillRect/>
            </a:stretch>
          </p:blipFill>
          <p:spPr>
            <a:xfrm>
              <a:off x="6473819" y="1753064"/>
              <a:ext cx="419285" cy="4576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7" descr="Imagen que contiene fútbol, competencia de atletismo, bola, tabla&#10;&#10;El contenido generado por IA puede ser incorrecto.">
              <a:extLst>
                <a:ext uri="{FF2B5EF4-FFF2-40B4-BE49-F238E27FC236}">
                  <a16:creationId xmlns:a16="http://schemas.microsoft.com/office/drawing/2014/main" id="{A67EE061-69C4-88C6-EBF2-EDA742C7732F}"/>
                </a:ext>
              </a:extLst>
            </p:cNvPr>
            <p:cNvPicPr>
              <a:picLocks noChangeAspect="1"/>
            </p:cNvPicPr>
            <p:nvPr/>
          </p:nvPicPr>
          <p:blipFill>
            <a:blip r:embed="rId4"/>
            <a:stretch>
              <a:fillRect/>
            </a:stretch>
          </p:blipFill>
          <p:spPr>
            <a:xfrm>
              <a:off x="5595179" y="2369257"/>
              <a:ext cx="419285" cy="4576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Imagen 21" descr="Imagen que contiene fútbol, competencia de atletismo, bola, tabla&#10;&#10;El contenido generado por IA puede ser incorrecto.">
              <a:extLst>
                <a:ext uri="{FF2B5EF4-FFF2-40B4-BE49-F238E27FC236}">
                  <a16:creationId xmlns:a16="http://schemas.microsoft.com/office/drawing/2014/main" id="{4A568953-A90E-A43B-1699-C0D559D1E04C}"/>
                </a:ext>
              </a:extLst>
            </p:cNvPr>
            <p:cNvPicPr>
              <a:picLocks noChangeAspect="1"/>
            </p:cNvPicPr>
            <p:nvPr/>
          </p:nvPicPr>
          <p:blipFill>
            <a:blip r:embed="rId4"/>
            <a:stretch>
              <a:fillRect/>
            </a:stretch>
          </p:blipFill>
          <p:spPr>
            <a:xfrm>
              <a:off x="3270226" y="2814440"/>
              <a:ext cx="297369"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Imagen 23" descr="Imagen que contiene fútbol, competencia de atletismo, bola, tabla&#10;&#10;El contenido generado por IA puede ser incorrecto.">
              <a:extLst>
                <a:ext uri="{FF2B5EF4-FFF2-40B4-BE49-F238E27FC236}">
                  <a16:creationId xmlns:a16="http://schemas.microsoft.com/office/drawing/2014/main" id="{9B73324A-ED17-6A85-9863-382F8AFDFB43}"/>
                </a:ext>
              </a:extLst>
            </p:cNvPr>
            <p:cNvPicPr>
              <a:picLocks noChangeAspect="1"/>
            </p:cNvPicPr>
            <p:nvPr/>
          </p:nvPicPr>
          <p:blipFill>
            <a:blip r:embed="rId4"/>
            <a:stretch>
              <a:fillRect/>
            </a:stretch>
          </p:blipFill>
          <p:spPr>
            <a:xfrm>
              <a:off x="8865442" y="1570254"/>
              <a:ext cx="297368" cy="32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Imagen 24" descr="Imagen que contiene fútbol, competencia de atletismo, bola, tabla&#10;&#10;El contenido generado por IA puede ser incorrecto.">
              <a:extLst>
                <a:ext uri="{FF2B5EF4-FFF2-40B4-BE49-F238E27FC236}">
                  <a16:creationId xmlns:a16="http://schemas.microsoft.com/office/drawing/2014/main" id="{8C88BD68-445D-357E-A62B-10EC459C8231}"/>
                </a:ext>
              </a:extLst>
            </p:cNvPr>
            <p:cNvPicPr>
              <a:picLocks noChangeAspect="1"/>
            </p:cNvPicPr>
            <p:nvPr/>
          </p:nvPicPr>
          <p:blipFill>
            <a:blip r:embed="rId4"/>
            <a:stretch>
              <a:fillRect/>
            </a:stretch>
          </p:blipFill>
          <p:spPr>
            <a:xfrm>
              <a:off x="-68494" y="4728320"/>
              <a:ext cx="549558" cy="599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Imagen 25" descr="Imagen que contiene fútbol, competencia de atletismo, bola, tabla&#10;&#10;El contenido generado por IA puede ser incorrecto.">
              <a:extLst>
                <a:ext uri="{FF2B5EF4-FFF2-40B4-BE49-F238E27FC236}">
                  <a16:creationId xmlns:a16="http://schemas.microsoft.com/office/drawing/2014/main" id="{FDC2C0B2-A89A-2065-329F-EA950203F6B8}"/>
                </a:ext>
              </a:extLst>
            </p:cNvPr>
            <p:cNvPicPr>
              <a:picLocks noChangeAspect="1"/>
            </p:cNvPicPr>
            <p:nvPr/>
          </p:nvPicPr>
          <p:blipFill>
            <a:blip r:embed="rId4"/>
            <a:stretch>
              <a:fillRect/>
            </a:stretch>
          </p:blipFill>
          <p:spPr>
            <a:xfrm>
              <a:off x="8504191" y="2167224"/>
              <a:ext cx="425133" cy="4640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Imagen 26" descr="Imagen que contiene fútbol, competencia de atletismo, bola, tabla&#10;&#10;El contenido generado por IA puede ser incorrecto.">
              <a:extLst>
                <a:ext uri="{FF2B5EF4-FFF2-40B4-BE49-F238E27FC236}">
                  <a16:creationId xmlns:a16="http://schemas.microsoft.com/office/drawing/2014/main" id="{B0DA216C-29B9-D9CD-867D-F9B30E7ADCD1}"/>
                </a:ext>
              </a:extLst>
            </p:cNvPr>
            <p:cNvPicPr>
              <a:picLocks noChangeAspect="1"/>
            </p:cNvPicPr>
            <p:nvPr/>
          </p:nvPicPr>
          <p:blipFill>
            <a:blip r:embed="rId4"/>
            <a:stretch>
              <a:fillRect/>
            </a:stretch>
          </p:blipFill>
          <p:spPr>
            <a:xfrm>
              <a:off x="6524673" y="2864895"/>
              <a:ext cx="350991" cy="3830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Imagen 27" descr="Imagen que contiene fútbol, competencia de atletismo, bola, tabla&#10;&#10;El contenido generado por IA puede ser incorrecto.">
              <a:extLst>
                <a:ext uri="{FF2B5EF4-FFF2-40B4-BE49-F238E27FC236}">
                  <a16:creationId xmlns:a16="http://schemas.microsoft.com/office/drawing/2014/main" id="{E6C35595-0F94-EC98-4FD9-774B2E9DF958}"/>
                </a:ext>
              </a:extLst>
            </p:cNvPr>
            <p:cNvPicPr>
              <a:picLocks noChangeAspect="1"/>
            </p:cNvPicPr>
            <p:nvPr/>
          </p:nvPicPr>
          <p:blipFill>
            <a:blip r:embed="rId4"/>
            <a:stretch>
              <a:fillRect/>
            </a:stretch>
          </p:blipFill>
          <p:spPr>
            <a:xfrm>
              <a:off x="3864749" y="1666425"/>
              <a:ext cx="549557" cy="5998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9" name="Imagen 28" descr="Imagen que contiene fútbol, competencia de atletismo, bola, tabla&#10;&#10;El contenido generado por IA puede ser incorrecto.">
              <a:extLst>
                <a:ext uri="{FF2B5EF4-FFF2-40B4-BE49-F238E27FC236}">
                  <a16:creationId xmlns:a16="http://schemas.microsoft.com/office/drawing/2014/main" id="{FF1696D2-4A40-46A6-8C01-E157DEE36BC2}"/>
                </a:ext>
              </a:extLst>
            </p:cNvPr>
            <p:cNvPicPr>
              <a:picLocks noChangeAspect="1"/>
            </p:cNvPicPr>
            <p:nvPr/>
          </p:nvPicPr>
          <p:blipFill>
            <a:blip r:embed="rId4"/>
            <a:stretch>
              <a:fillRect/>
            </a:stretch>
          </p:blipFill>
          <p:spPr>
            <a:xfrm>
              <a:off x="7760463" y="2035782"/>
              <a:ext cx="297369"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 name="Imagen 29" descr="Imagen que contiene fútbol, competencia de atletismo, bola, tabla&#10;&#10;El contenido generado por IA puede ser incorrecto.">
              <a:extLst>
                <a:ext uri="{FF2B5EF4-FFF2-40B4-BE49-F238E27FC236}">
                  <a16:creationId xmlns:a16="http://schemas.microsoft.com/office/drawing/2014/main" id="{96654C6C-C9E8-67EC-5BBC-622CBE247F83}"/>
                </a:ext>
              </a:extLst>
            </p:cNvPr>
            <p:cNvPicPr>
              <a:picLocks noChangeAspect="1"/>
            </p:cNvPicPr>
            <p:nvPr/>
          </p:nvPicPr>
          <p:blipFill>
            <a:blip r:embed="rId4"/>
            <a:stretch>
              <a:fillRect/>
            </a:stretch>
          </p:blipFill>
          <p:spPr>
            <a:xfrm>
              <a:off x="-35620" y="-7046"/>
              <a:ext cx="297369"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9" descr="Imagen que contiene fútbol, competencia de atletismo, bola, tabla&#10;&#10;El contenido generado por IA puede ser incorrecto.">
              <a:extLst>
                <a:ext uri="{FF2B5EF4-FFF2-40B4-BE49-F238E27FC236}">
                  <a16:creationId xmlns:a16="http://schemas.microsoft.com/office/drawing/2014/main" id="{2414B1F6-EA6B-57DE-CA1A-A6331A6A645B}"/>
                </a:ext>
              </a:extLst>
            </p:cNvPr>
            <p:cNvPicPr>
              <a:picLocks noChangeAspect="1"/>
            </p:cNvPicPr>
            <p:nvPr/>
          </p:nvPicPr>
          <p:blipFill>
            <a:blip r:embed="rId4"/>
            <a:stretch>
              <a:fillRect/>
            </a:stretch>
          </p:blipFill>
          <p:spPr>
            <a:xfrm>
              <a:off x="397816" y="2520964"/>
              <a:ext cx="468771" cy="511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36" name="Imagen 35" descr="Imagen que contiene fútbol, competencia de atletismo, bola, tabla&#10;&#10;El contenido generado por IA puede ser incorrecto.">
            <a:extLst>
              <a:ext uri="{FF2B5EF4-FFF2-40B4-BE49-F238E27FC236}">
                <a16:creationId xmlns:a16="http://schemas.microsoft.com/office/drawing/2014/main" id="{5B331C60-6302-7C66-1DEF-02BF68A0BE3E}"/>
              </a:ext>
            </a:extLst>
          </p:cNvPr>
          <p:cNvPicPr>
            <a:picLocks noChangeAspect="1"/>
          </p:cNvPicPr>
          <p:nvPr/>
        </p:nvPicPr>
        <p:blipFill>
          <a:blip r:embed="rId4"/>
          <a:stretch>
            <a:fillRect/>
          </a:stretch>
        </p:blipFill>
        <p:spPr>
          <a:xfrm>
            <a:off x="5072701" y="2115029"/>
            <a:ext cx="469023" cy="5119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Imagen 36" descr="Imagen que contiene fútbol, competencia de atletismo, bola, tabla&#10;&#10;El contenido generado por IA puede ser incorrecto.">
            <a:extLst>
              <a:ext uri="{FF2B5EF4-FFF2-40B4-BE49-F238E27FC236}">
                <a16:creationId xmlns:a16="http://schemas.microsoft.com/office/drawing/2014/main" id="{25CEC50D-2F19-E7E3-D8BE-9C0CB104E120}"/>
              </a:ext>
            </a:extLst>
          </p:cNvPr>
          <p:cNvPicPr>
            <a:picLocks noChangeAspect="1"/>
          </p:cNvPicPr>
          <p:nvPr/>
        </p:nvPicPr>
        <p:blipFill>
          <a:blip r:embed="rId4"/>
          <a:stretch>
            <a:fillRect/>
          </a:stretch>
        </p:blipFill>
        <p:spPr>
          <a:xfrm>
            <a:off x="3703951" y="367112"/>
            <a:ext cx="549558" cy="599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8" name="Imagen 37" descr="Imagen que contiene fútbol, competencia de atletismo, bola, tabla&#10;&#10;El contenido generado por IA puede ser incorrecto.">
            <a:extLst>
              <a:ext uri="{FF2B5EF4-FFF2-40B4-BE49-F238E27FC236}">
                <a16:creationId xmlns:a16="http://schemas.microsoft.com/office/drawing/2014/main" id="{E0D4F1CC-66F3-CB5E-7D2A-AB4D33FF6C94}"/>
              </a:ext>
            </a:extLst>
          </p:cNvPr>
          <p:cNvPicPr>
            <a:picLocks noChangeAspect="1"/>
          </p:cNvPicPr>
          <p:nvPr/>
        </p:nvPicPr>
        <p:blipFill>
          <a:blip r:embed="rId4"/>
          <a:stretch>
            <a:fillRect/>
          </a:stretch>
        </p:blipFill>
        <p:spPr>
          <a:xfrm>
            <a:off x="1892527" y="3367005"/>
            <a:ext cx="350991" cy="3830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Imagen 10">
            <a:extLst>
              <a:ext uri="{FF2B5EF4-FFF2-40B4-BE49-F238E27FC236}">
                <a16:creationId xmlns:a16="http://schemas.microsoft.com/office/drawing/2014/main" id="{3AB6149A-0775-73D0-D748-6FF72218CA5A}"/>
              </a:ext>
            </a:extLst>
          </p:cNvPr>
          <p:cNvPicPr>
            <a:picLocks noChangeAspect="1"/>
          </p:cNvPicPr>
          <p:nvPr/>
        </p:nvPicPr>
        <p:blipFill>
          <a:blip r:embed="rId5"/>
          <a:stretch>
            <a:fillRect/>
          </a:stretch>
        </p:blipFill>
        <p:spPr>
          <a:xfrm rot="973797">
            <a:off x="873770" y="246759"/>
            <a:ext cx="2446881" cy="3665905"/>
          </a:xfrm>
          <a:prstGeom prst="rect">
            <a:avLst/>
          </a:prstGeom>
        </p:spPr>
      </p:pic>
      <p:pic>
        <p:nvPicPr>
          <p:cNvPr id="32" name="Imagen 31" descr="Imagen que contiene fútbol, competencia de atletismo, bola, tabla&#10;&#10;El contenido generado por IA puede ser incorrecto.">
            <a:extLst>
              <a:ext uri="{FF2B5EF4-FFF2-40B4-BE49-F238E27FC236}">
                <a16:creationId xmlns:a16="http://schemas.microsoft.com/office/drawing/2014/main" id="{31F0BED1-5EFC-C31B-4E97-EBC0B9918901}"/>
              </a:ext>
            </a:extLst>
          </p:cNvPr>
          <p:cNvPicPr>
            <a:picLocks noChangeAspect="1"/>
          </p:cNvPicPr>
          <p:nvPr/>
        </p:nvPicPr>
        <p:blipFill>
          <a:blip r:embed="rId4"/>
          <a:stretch>
            <a:fillRect/>
          </a:stretch>
        </p:blipFill>
        <p:spPr>
          <a:xfrm>
            <a:off x="10224659" y="1398397"/>
            <a:ext cx="441204" cy="4640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4" name="Imagen 33" descr="Imagen que contiene fútbol, competencia de atletismo, bola, tabla&#10;&#10;El contenido generado por IA puede ser incorrecto.">
            <a:extLst>
              <a:ext uri="{FF2B5EF4-FFF2-40B4-BE49-F238E27FC236}">
                <a16:creationId xmlns:a16="http://schemas.microsoft.com/office/drawing/2014/main" id="{B5929327-2859-53FE-75C4-A7FAD845AD9D}"/>
              </a:ext>
            </a:extLst>
          </p:cNvPr>
          <p:cNvPicPr>
            <a:picLocks noChangeAspect="1"/>
          </p:cNvPicPr>
          <p:nvPr/>
        </p:nvPicPr>
        <p:blipFill>
          <a:blip r:embed="rId4"/>
          <a:stretch>
            <a:fillRect/>
          </a:stretch>
        </p:blipFill>
        <p:spPr>
          <a:xfrm>
            <a:off x="9686959" y="2589481"/>
            <a:ext cx="441204" cy="4640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9" name="Imagen 38" descr="Imagen que contiene fútbol, competencia de atletismo, bola, tabla&#10;&#10;El contenido generado por IA puede ser incorrecto.">
            <a:extLst>
              <a:ext uri="{FF2B5EF4-FFF2-40B4-BE49-F238E27FC236}">
                <a16:creationId xmlns:a16="http://schemas.microsoft.com/office/drawing/2014/main" id="{00D78213-094A-5E19-23D1-BA9CCD0AB87E}"/>
              </a:ext>
            </a:extLst>
          </p:cNvPr>
          <p:cNvPicPr>
            <a:picLocks noChangeAspect="1"/>
          </p:cNvPicPr>
          <p:nvPr/>
        </p:nvPicPr>
        <p:blipFill>
          <a:blip r:embed="rId4"/>
          <a:stretch>
            <a:fillRect/>
          </a:stretch>
        </p:blipFill>
        <p:spPr>
          <a:xfrm>
            <a:off x="10476505" y="2273426"/>
            <a:ext cx="441204" cy="4640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 name="Imagen 39" descr="Imagen que contiene fútbol, competencia de atletismo, bola, tabla&#10;&#10;El contenido generado por IA puede ser incorrecto.">
            <a:extLst>
              <a:ext uri="{FF2B5EF4-FFF2-40B4-BE49-F238E27FC236}">
                <a16:creationId xmlns:a16="http://schemas.microsoft.com/office/drawing/2014/main" id="{D856D45F-1C4E-11CB-C697-25150D38800B}"/>
              </a:ext>
            </a:extLst>
          </p:cNvPr>
          <p:cNvPicPr>
            <a:picLocks noChangeAspect="1"/>
          </p:cNvPicPr>
          <p:nvPr/>
        </p:nvPicPr>
        <p:blipFill>
          <a:blip r:embed="rId4"/>
          <a:stretch>
            <a:fillRect/>
          </a:stretch>
        </p:blipFill>
        <p:spPr>
          <a:xfrm>
            <a:off x="4873229" y="1630401"/>
            <a:ext cx="308610"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1" name="Imagen 40" descr="Imagen que contiene fútbol, competencia de atletismo, bola, tabla&#10;&#10;El contenido generado por IA puede ser incorrecto.">
            <a:extLst>
              <a:ext uri="{FF2B5EF4-FFF2-40B4-BE49-F238E27FC236}">
                <a16:creationId xmlns:a16="http://schemas.microsoft.com/office/drawing/2014/main" id="{639CF664-6686-D6C0-43AA-5D387C14AAB6}"/>
              </a:ext>
            </a:extLst>
          </p:cNvPr>
          <p:cNvPicPr>
            <a:picLocks noChangeAspect="1"/>
          </p:cNvPicPr>
          <p:nvPr/>
        </p:nvPicPr>
        <p:blipFill>
          <a:blip r:embed="rId4"/>
          <a:stretch>
            <a:fillRect/>
          </a:stretch>
        </p:blipFill>
        <p:spPr>
          <a:xfrm>
            <a:off x="4608159" y="2517621"/>
            <a:ext cx="308610"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Imagen 41" descr="Imagen que contiene fútbol, competencia de atletismo, bola, tabla&#10;&#10;El contenido generado por IA puede ser incorrecto.">
            <a:extLst>
              <a:ext uri="{FF2B5EF4-FFF2-40B4-BE49-F238E27FC236}">
                <a16:creationId xmlns:a16="http://schemas.microsoft.com/office/drawing/2014/main" id="{B5BBC9AE-FC84-B9BB-733E-56472A49D9B4}"/>
              </a:ext>
            </a:extLst>
          </p:cNvPr>
          <p:cNvPicPr>
            <a:picLocks noChangeAspect="1"/>
          </p:cNvPicPr>
          <p:nvPr/>
        </p:nvPicPr>
        <p:blipFill>
          <a:blip r:embed="rId4"/>
          <a:stretch>
            <a:fillRect/>
          </a:stretch>
        </p:blipFill>
        <p:spPr>
          <a:xfrm>
            <a:off x="3533270" y="3266719"/>
            <a:ext cx="308610"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Imagen 42" descr="Imagen que contiene fútbol, competencia de atletismo, bola, tabla&#10;&#10;El contenido generado por IA puede ser incorrecto.">
            <a:extLst>
              <a:ext uri="{FF2B5EF4-FFF2-40B4-BE49-F238E27FC236}">
                <a16:creationId xmlns:a16="http://schemas.microsoft.com/office/drawing/2014/main" id="{8DC68CD8-A61A-C582-431B-7FE4AFFD324F}"/>
              </a:ext>
            </a:extLst>
          </p:cNvPr>
          <p:cNvPicPr>
            <a:picLocks noChangeAspect="1"/>
          </p:cNvPicPr>
          <p:nvPr/>
        </p:nvPicPr>
        <p:blipFill>
          <a:blip r:embed="rId4"/>
          <a:stretch>
            <a:fillRect/>
          </a:stretch>
        </p:blipFill>
        <p:spPr>
          <a:xfrm>
            <a:off x="4663880" y="2111145"/>
            <a:ext cx="308610"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Imagen 43" descr="Imagen que contiene fútbol, competencia de atletismo, bola, tabla&#10;&#10;El contenido generado por IA puede ser incorrecto.">
            <a:extLst>
              <a:ext uri="{FF2B5EF4-FFF2-40B4-BE49-F238E27FC236}">
                <a16:creationId xmlns:a16="http://schemas.microsoft.com/office/drawing/2014/main" id="{113E9A3C-A884-F728-AFC3-85ABB08112A9}"/>
              </a:ext>
            </a:extLst>
          </p:cNvPr>
          <p:cNvPicPr>
            <a:picLocks noChangeAspect="1"/>
          </p:cNvPicPr>
          <p:nvPr/>
        </p:nvPicPr>
        <p:blipFill>
          <a:blip r:embed="rId4"/>
          <a:stretch>
            <a:fillRect/>
          </a:stretch>
        </p:blipFill>
        <p:spPr>
          <a:xfrm>
            <a:off x="9272321" y="24599"/>
            <a:ext cx="308610"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5" name="Imagen 44" descr="Imagen que contiene fútbol, competencia de atletismo, bola, tabla&#10;&#10;El contenido generado por IA puede ser incorrecto.">
            <a:extLst>
              <a:ext uri="{FF2B5EF4-FFF2-40B4-BE49-F238E27FC236}">
                <a16:creationId xmlns:a16="http://schemas.microsoft.com/office/drawing/2014/main" id="{A0B6849E-7832-CB03-E03B-14386CD315CE}"/>
              </a:ext>
            </a:extLst>
          </p:cNvPr>
          <p:cNvPicPr>
            <a:picLocks noChangeAspect="1"/>
          </p:cNvPicPr>
          <p:nvPr/>
        </p:nvPicPr>
        <p:blipFill>
          <a:blip r:embed="rId4"/>
          <a:stretch>
            <a:fillRect/>
          </a:stretch>
        </p:blipFill>
        <p:spPr>
          <a:xfrm>
            <a:off x="8820568" y="1547945"/>
            <a:ext cx="308610"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6" name="Imagen 45" descr="Imagen que contiene fútbol, competencia de atletismo, bola, tabla&#10;&#10;El contenido generado por IA puede ser incorrecto.">
            <a:extLst>
              <a:ext uri="{FF2B5EF4-FFF2-40B4-BE49-F238E27FC236}">
                <a16:creationId xmlns:a16="http://schemas.microsoft.com/office/drawing/2014/main" id="{5D1C6B6E-3C79-3FE3-8E98-9E10B4B17CA2}"/>
              </a:ext>
            </a:extLst>
          </p:cNvPr>
          <p:cNvPicPr>
            <a:picLocks noChangeAspect="1"/>
          </p:cNvPicPr>
          <p:nvPr/>
        </p:nvPicPr>
        <p:blipFill>
          <a:blip r:embed="rId4"/>
          <a:stretch>
            <a:fillRect/>
          </a:stretch>
        </p:blipFill>
        <p:spPr>
          <a:xfrm>
            <a:off x="6350791" y="602186"/>
            <a:ext cx="308610"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Imagen 46" descr="Imagen que contiene fútbol, competencia de atletismo, bola, tabla&#10;&#10;El contenido generado por IA puede ser incorrecto.">
            <a:extLst>
              <a:ext uri="{FF2B5EF4-FFF2-40B4-BE49-F238E27FC236}">
                <a16:creationId xmlns:a16="http://schemas.microsoft.com/office/drawing/2014/main" id="{336443E7-20EB-2F0F-1C5F-9040126F67F0}"/>
              </a:ext>
            </a:extLst>
          </p:cNvPr>
          <p:cNvPicPr>
            <a:picLocks noChangeAspect="1"/>
          </p:cNvPicPr>
          <p:nvPr/>
        </p:nvPicPr>
        <p:blipFill>
          <a:blip r:embed="rId4"/>
          <a:stretch>
            <a:fillRect/>
          </a:stretch>
        </p:blipFill>
        <p:spPr>
          <a:xfrm>
            <a:off x="6080445" y="262729"/>
            <a:ext cx="308610"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Imagen 47" descr="Imagen que contiene fútbol, competencia de atletismo, bola, tabla&#10;&#10;El contenido generado por IA puede ser incorrecto.">
            <a:extLst>
              <a:ext uri="{FF2B5EF4-FFF2-40B4-BE49-F238E27FC236}">
                <a16:creationId xmlns:a16="http://schemas.microsoft.com/office/drawing/2014/main" id="{FD68B867-172F-AE9A-0A6C-D38FFF3381B8}"/>
              </a:ext>
            </a:extLst>
          </p:cNvPr>
          <p:cNvPicPr>
            <a:picLocks noChangeAspect="1"/>
          </p:cNvPicPr>
          <p:nvPr/>
        </p:nvPicPr>
        <p:blipFill>
          <a:blip r:embed="rId4"/>
          <a:stretch>
            <a:fillRect/>
          </a:stretch>
        </p:blipFill>
        <p:spPr>
          <a:xfrm>
            <a:off x="803700" y="790"/>
            <a:ext cx="308610" cy="324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FE6FD-90BB-A837-11CA-634C76B9C555}"/>
              </a:ext>
            </a:extLst>
          </p:cNvPr>
          <p:cNvSpPr>
            <a:spLocks noGrp="1"/>
          </p:cNvSpPr>
          <p:nvPr>
            <p:ph type="title"/>
          </p:nvPr>
        </p:nvSpPr>
        <p:spPr>
          <a:xfrm>
            <a:off x="1111285" y="872565"/>
            <a:ext cx="10895444" cy="1146376"/>
          </a:xfrm>
        </p:spPr>
        <p:txBody>
          <a:bodyPr>
            <a:normAutofit fontScale="90000"/>
          </a:bodyPr>
          <a:lstStyle/>
          <a:p>
            <a:r>
              <a:rPr lang="ca-ES" sz="4000" b="1" u="sng" noProof="1">
                <a:effectLst>
                  <a:outerShdw blurRad="38100" dist="38100" dir="2700000" algn="tl">
                    <a:srgbClr val="000000">
                      <a:alpha val="43137"/>
                    </a:srgbClr>
                  </a:outerShdw>
                </a:effectLst>
              </a:rPr>
              <a:t>LES JUGADORES QUE JUGUEN EN POSICIONS D’ATAC TENEN MAJOR VALOR DE MERCAT QUE LA RESTA DE JUGADORS ?</a:t>
            </a:r>
            <a:br>
              <a:rPr lang="ca-ES" noProof="1">
                <a:solidFill>
                  <a:srgbClr val="FF0000"/>
                </a:solidFill>
              </a:rPr>
            </a:br>
            <a:endParaRPr lang="es-ES" dirty="0"/>
          </a:p>
        </p:txBody>
      </p:sp>
      <p:sp>
        <p:nvSpPr>
          <p:cNvPr id="3" name="CuadroTexto 2">
            <a:extLst>
              <a:ext uri="{FF2B5EF4-FFF2-40B4-BE49-F238E27FC236}">
                <a16:creationId xmlns:a16="http://schemas.microsoft.com/office/drawing/2014/main" id="{293D1043-0B28-5DDB-6E97-EAC0BEC9E991}"/>
              </a:ext>
            </a:extLst>
          </p:cNvPr>
          <p:cNvSpPr txBox="1"/>
          <p:nvPr/>
        </p:nvSpPr>
        <p:spPr>
          <a:xfrm>
            <a:off x="8761507" y="6311153"/>
            <a:ext cx="3430494" cy="369332"/>
          </a:xfrm>
          <a:prstGeom prst="rect">
            <a:avLst/>
          </a:prstGeom>
          <a:noFill/>
        </p:spPr>
        <p:txBody>
          <a:bodyPr wrap="square" rtlCol="0">
            <a:spAutoFit/>
          </a:bodyPr>
          <a:lstStyle/>
          <a:p>
            <a:r>
              <a:rPr lang="es-ES" b="1" dirty="0"/>
              <a:t>NIVELL DE CONFIANÇA 95%</a:t>
            </a:r>
          </a:p>
        </p:txBody>
      </p:sp>
      <p:sp>
        <p:nvSpPr>
          <p:cNvPr id="5" name="CuadroTexto 4">
            <a:extLst>
              <a:ext uri="{FF2B5EF4-FFF2-40B4-BE49-F238E27FC236}">
                <a16:creationId xmlns:a16="http://schemas.microsoft.com/office/drawing/2014/main" id="{C4612F86-2E9F-EC4B-4575-4BDB0A589519}"/>
              </a:ext>
            </a:extLst>
          </p:cNvPr>
          <p:cNvSpPr txBox="1"/>
          <p:nvPr/>
        </p:nvSpPr>
        <p:spPr>
          <a:xfrm>
            <a:off x="884519" y="4724773"/>
            <a:ext cx="4601882" cy="1631216"/>
          </a:xfrm>
          <a:prstGeom prst="rect">
            <a:avLst/>
          </a:prstGeom>
          <a:noFill/>
        </p:spPr>
        <p:txBody>
          <a:bodyPr wrap="square">
            <a:spAutoFit/>
          </a:bodyPr>
          <a:lstStyle/>
          <a:p>
            <a:pPr lvl="0"/>
            <a:r>
              <a:rPr lang="es-ES" sz="2000" b="1" u="sng" dirty="0"/>
              <a:t>RECORDEM LES POSICIONS D’ATAC</a:t>
            </a:r>
          </a:p>
          <a:p>
            <a:pPr lvl="0"/>
            <a:r>
              <a:rPr lang="es-ES" sz="2000" dirty="0"/>
              <a:t>ST: </a:t>
            </a:r>
            <a:r>
              <a:rPr lang="es-ES" sz="2000" dirty="0" err="1"/>
              <a:t>Devantera</a:t>
            </a:r>
            <a:r>
              <a:rPr lang="es-ES" sz="2000" dirty="0"/>
              <a:t> centre</a:t>
            </a:r>
          </a:p>
          <a:p>
            <a:pPr lvl="0"/>
            <a:r>
              <a:rPr lang="es-ES" sz="2000" dirty="0"/>
              <a:t>CF: </a:t>
            </a:r>
            <a:r>
              <a:rPr lang="es-ES" sz="2000" dirty="0" err="1"/>
              <a:t>Devantera</a:t>
            </a:r>
            <a:r>
              <a:rPr lang="es-ES" sz="2000" dirty="0"/>
              <a:t> centre </a:t>
            </a:r>
            <a:r>
              <a:rPr lang="es-ES" sz="2000" dirty="0" err="1"/>
              <a:t>mòbil</a:t>
            </a:r>
            <a:endParaRPr lang="es-ES" sz="2000" dirty="0"/>
          </a:p>
          <a:p>
            <a:pPr lvl="0"/>
            <a:r>
              <a:rPr lang="es-ES" sz="2000" dirty="0"/>
              <a:t>RW/LW: </a:t>
            </a:r>
            <a:r>
              <a:rPr lang="es-ES" sz="2000" dirty="0" err="1"/>
              <a:t>Extrems</a:t>
            </a:r>
            <a:endParaRPr lang="es-ES" sz="2000" dirty="0"/>
          </a:p>
          <a:p>
            <a:pPr lvl="0"/>
            <a:r>
              <a:rPr lang="es-ES" sz="2000" dirty="0"/>
              <a:t>RWB/LWB: Carriles</a:t>
            </a:r>
          </a:p>
        </p:txBody>
      </p:sp>
      <p:sp>
        <p:nvSpPr>
          <p:cNvPr id="7" name="CuadroTexto 6">
            <a:extLst>
              <a:ext uri="{FF2B5EF4-FFF2-40B4-BE49-F238E27FC236}">
                <a16:creationId xmlns:a16="http://schemas.microsoft.com/office/drawing/2014/main" id="{B36F6EA6-5729-7407-9288-09A1C1BDC5B3}"/>
              </a:ext>
            </a:extLst>
          </p:cNvPr>
          <p:cNvSpPr txBox="1"/>
          <p:nvPr/>
        </p:nvSpPr>
        <p:spPr>
          <a:xfrm>
            <a:off x="962214" y="2275928"/>
            <a:ext cx="10793504" cy="1918474"/>
          </a:xfrm>
          <a:prstGeom prst="rect">
            <a:avLst/>
          </a:prstGeom>
          <a:noFill/>
        </p:spPr>
        <p:txBody>
          <a:bodyPr wrap="square">
            <a:spAutoFit/>
          </a:bodyPr>
          <a:lstStyle/>
          <a:p>
            <a:pPr algn="l">
              <a:spcAft>
                <a:spcPts val="750"/>
              </a:spcAft>
              <a:buNone/>
            </a:pPr>
            <a:r>
              <a:rPr lang="es-ES" sz="2800" b="0" i="0" dirty="0">
                <a:solidFill>
                  <a:srgbClr val="333333"/>
                </a:solidFill>
                <a:effectLst/>
                <a:latin typeface="Helvetica Neue"/>
              </a:rPr>
              <a:t>H₀: </a:t>
            </a:r>
            <a:r>
              <a:rPr lang="el-GR" sz="2800" b="0" i="0" dirty="0">
                <a:solidFill>
                  <a:srgbClr val="333333"/>
                </a:solidFill>
                <a:effectLst/>
                <a:latin typeface="Helvetica Neue"/>
              </a:rPr>
              <a:t>μ_</a:t>
            </a:r>
            <a:r>
              <a:rPr lang="es-ES" sz="2800" b="0" i="0" dirty="0" err="1">
                <a:solidFill>
                  <a:srgbClr val="333333"/>
                </a:solidFill>
                <a:effectLst/>
                <a:latin typeface="Helvetica Neue"/>
              </a:rPr>
              <a:t>atac</a:t>
            </a:r>
            <a:r>
              <a:rPr lang="es-ES" sz="2800" b="0" i="0" dirty="0">
                <a:solidFill>
                  <a:srgbClr val="333333"/>
                </a:solidFill>
                <a:effectLst/>
                <a:latin typeface="Helvetica Neue"/>
              </a:rPr>
              <a:t> = </a:t>
            </a:r>
            <a:r>
              <a:rPr lang="el-GR" sz="2800" b="0" i="0" dirty="0">
                <a:solidFill>
                  <a:srgbClr val="333333"/>
                </a:solidFill>
                <a:effectLst/>
                <a:latin typeface="Helvetica Neue"/>
              </a:rPr>
              <a:t>μ_</a:t>
            </a:r>
            <a:r>
              <a:rPr lang="es-ES" sz="2800" b="0" i="0" dirty="0" err="1">
                <a:solidFill>
                  <a:srgbClr val="333333"/>
                </a:solidFill>
                <a:effectLst/>
                <a:latin typeface="Helvetica Neue"/>
              </a:rPr>
              <a:t>no_atac</a:t>
            </a:r>
            <a:br>
              <a:rPr lang="es-ES" sz="2800" b="0" i="0" dirty="0">
                <a:solidFill>
                  <a:srgbClr val="333333"/>
                </a:solidFill>
                <a:effectLst/>
                <a:latin typeface="Helvetica Neue"/>
              </a:rPr>
            </a:br>
            <a:r>
              <a:rPr lang="es-ES" sz="2800" b="0" i="0" dirty="0">
                <a:solidFill>
                  <a:srgbClr val="333333"/>
                </a:solidFill>
                <a:effectLst/>
                <a:latin typeface="Helvetica Neue"/>
              </a:rPr>
              <a:t>H₁: </a:t>
            </a:r>
            <a:r>
              <a:rPr lang="el-GR" sz="2800" b="0" i="0" dirty="0">
                <a:solidFill>
                  <a:srgbClr val="333333"/>
                </a:solidFill>
                <a:effectLst/>
                <a:latin typeface="Helvetica Neue"/>
              </a:rPr>
              <a:t>μ_</a:t>
            </a:r>
            <a:r>
              <a:rPr lang="es-ES" sz="2800" b="0" i="0" dirty="0" err="1">
                <a:solidFill>
                  <a:srgbClr val="333333"/>
                </a:solidFill>
                <a:effectLst/>
                <a:latin typeface="Helvetica Neue"/>
              </a:rPr>
              <a:t>atac</a:t>
            </a:r>
            <a:r>
              <a:rPr lang="es-ES" sz="2800" b="0" i="0" dirty="0">
                <a:solidFill>
                  <a:srgbClr val="333333"/>
                </a:solidFill>
                <a:effectLst/>
                <a:latin typeface="Helvetica Neue"/>
              </a:rPr>
              <a:t> &gt; </a:t>
            </a:r>
            <a:r>
              <a:rPr lang="el-GR" sz="2800" b="0" i="0" dirty="0">
                <a:solidFill>
                  <a:srgbClr val="333333"/>
                </a:solidFill>
                <a:effectLst/>
                <a:latin typeface="Helvetica Neue"/>
              </a:rPr>
              <a:t>μ_</a:t>
            </a:r>
            <a:r>
              <a:rPr lang="es-ES" sz="2800" b="0" i="0" dirty="0" err="1">
                <a:solidFill>
                  <a:srgbClr val="333333"/>
                </a:solidFill>
                <a:effectLst/>
                <a:latin typeface="Helvetica Neue"/>
              </a:rPr>
              <a:t>no_atac</a:t>
            </a:r>
            <a:endParaRPr lang="es-ES" sz="2800" b="0" i="0" dirty="0">
              <a:solidFill>
                <a:srgbClr val="333333"/>
              </a:solidFill>
              <a:effectLst/>
              <a:latin typeface="Helvetica Neue"/>
            </a:endParaRPr>
          </a:p>
          <a:p>
            <a:pPr algn="l">
              <a:spcAft>
                <a:spcPts val="750"/>
              </a:spcAft>
              <a:buNone/>
            </a:pPr>
            <a:r>
              <a:rPr lang="es-ES" sz="2800" b="0" i="0" dirty="0" err="1">
                <a:solidFill>
                  <a:srgbClr val="333333"/>
                </a:solidFill>
                <a:effectLst/>
                <a:latin typeface="Helvetica Neue"/>
              </a:rPr>
              <a:t>On</a:t>
            </a:r>
            <a:r>
              <a:rPr lang="es-ES" sz="2800" b="0" i="0" dirty="0">
                <a:solidFill>
                  <a:srgbClr val="333333"/>
                </a:solidFill>
                <a:effectLst/>
                <a:latin typeface="Helvetica Neue"/>
              </a:rPr>
              <a:t>: - </a:t>
            </a:r>
            <a:r>
              <a:rPr lang="el-GR" sz="2800" b="0" i="0" dirty="0">
                <a:solidFill>
                  <a:srgbClr val="333333"/>
                </a:solidFill>
                <a:effectLst/>
                <a:latin typeface="Helvetica Neue"/>
              </a:rPr>
              <a:t>μ_</a:t>
            </a:r>
            <a:r>
              <a:rPr lang="es-ES" sz="2800" b="0" i="0" dirty="0" err="1">
                <a:solidFill>
                  <a:srgbClr val="333333"/>
                </a:solidFill>
                <a:effectLst/>
                <a:latin typeface="Helvetica Neue"/>
              </a:rPr>
              <a:t>atac</a:t>
            </a:r>
            <a:r>
              <a:rPr lang="es-ES" sz="2800" b="0" i="0" dirty="0">
                <a:solidFill>
                  <a:srgbClr val="333333"/>
                </a:solidFill>
                <a:effectLst/>
                <a:latin typeface="Helvetica Neue"/>
              </a:rPr>
              <a:t> </a:t>
            </a:r>
            <a:r>
              <a:rPr lang="es-ES" sz="2800" b="0" i="0" dirty="0" err="1">
                <a:solidFill>
                  <a:srgbClr val="333333"/>
                </a:solidFill>
                <a:effectLst/>
                <a:latin typeface="Helvetica Neue"/>
              </a:rPr>
              <a:t>és</a:t>
            </a:r>
            <a:r>
              <a:rPr lang="es-ES" sz="2800" b="0" i="0" dirty="0">
                <a:solidFill>
                  <a:srgbClr val="333333"/>
                </a:solidFill>
                <a:effectLst/>
                <a:latin typeface="Helvetica Neue"/>
              </a:rPr>
              <a:t> la </a:t>
            </a:r>
            <a:r>
              <a:rPr lang="es-ES" sz="2800" b="0" i="0" dirty="0" err="1">
                <a:solidFill>
                  <a:srgbClr val="333333"/>
                </a:solidFill>
                <a:effectLst/>
                <a:latin typeface="Helvetica Neue"/>
              </a:rPr>
              <a:t>mitjana</a:t>
            </a:r>
            <a:r>
              <a:rPr lang="es-ES" sz="2800" b="0" i="0" dirty="0">
                <a:solidFill>
                  <a:srgbClr val="333333"/>
                </a:solidFill>
                <a:effectLst/>
                <a:latin typeface="Helvetica Neue"/>
              </a:rPr>
              <a:t> del valor de </a:t>
            </a:r>
            <a:r>
              <a:rPr lang="es-ES" sz="2800" b="0" i="0" dirty="0" err="1">
                <a:solidFill>
                  <a:srgbClr val="333333"/>
                </a:solidFill>
                <a:effectLst/>
                <a:latin typeface="Helvetica Neue"/>
              </a:rPr>
              <a:t>mercat</a:t>
            </a:r>
            <a:r>
              <a:rPr lang="es-ES" sz="2800" b="0" i="0" dirty="0">
                <a:solidFill>
                  <a:srgbClr val="333333"/>
                </a:solidFill>
                <a:effectLst/>
                <a:latin typeface="Helvetica Neue"/>
              </a:rPr>
              <a:t> de jugadores </a:t>
            </a:r>
            <a:r>
              <a:rPr lang="es-ES" sz="2800" b="0" i="0" dirty="0" err="1">
                <a:solidFill>
                  <a:srgbClr val="333333"/>
                </a:solidFill>
                <a:effectLst/>
                <a:latin typeface="Helvetica Neue"/>
              </a:rPr>
              <a:t>d’atac</a:t>
            </a:r>
            <a:r>
              <a:rPr lang="es-ES" sz="2800" b="0" i="0" dirty="0">
                <a:solidFill>
                  <a:srgbClr val="333333"/>
                </a:solidFill>
                <a:effectLst/>
                <a:latin typeface="Helvetica Neue"/>
              </a:rPr>
              <a:t>. - </a:t>
            </a:r>
            <a:r>
              <a:rPr lang="el-GR" sz="2800" b="0" i="0" dirty="0">
                <a:solidFill>
                  <a:srgbClr val="333333"/>
                </a:solidFill>
                <a:effectLst/>
                <a:latin typeface="Helvetica Neue"/>
              </a:rPr>
              <a:t>μ_</a:t>
            </a:r>
            <a:r>
              <a:rPr lang="es-ES" sz="2800" b="0" i="0" dirty="0" err="1">
                <a:solidFill>
                  <a:srgbClr val="333333"/>
                </a:solidFill>
                <a:effectLst/>
                <a:latin typeface="Helvetica Neue"/>
              </a:rPr>
              <a:t>no_atac</a:t>
            </a:r>
            <a:r>
              <a:rPr lang="es-ES" sz="2800" b="0" i="0" dirty="0">
                <a:solidFill>
                  <a:srgbClr val="333333"/>
                </a:solidFill>
                <a:effectLst/>
                <a:latin typeface="Helvetica Neue"/>
              </a:rPr>
              <a:t> </a:t>
            </a:r>
            <a:r>
              <a:rPr lang="es-ES" sz="2800" b="0" i="0" dirty="0" err="1">
                <a:solidFill>
                  <a:srgbClr val="333333"/>
                </a:solidFill>
                <a:effectLst/>
                <a:latin typeface="Helvetica Neue"/>
              </a:rPr>
              <a:t>és</a:t>
            </a:r>
            <a:r>
              <a:rPr lang="es-ES" sz="2800" b="0" i="0" dirty="0">
                <a:solidFill>
                  <a:srgbClr val="333333"/>
                </a:solidFill>
                <a:effectLst/>
                <a:latin typeface="Helvetica Neue"/>
              </a:rPr>
              <a:t> la </a:t>
            </a:r>
            <a:r>
              <a:rPr lang="es-ES" sz="2800" b="0" i="0" dirty="0" err="1">
                <a:solidFill>
                  <a:srgbClr val="333333"/>
                </a:solidFill>
                <a:effectLst/>
                <a:latin typeface="Helvetica Neue"/>
              </a:rPr>
              <a:t>mitjana</a:t>
            </a:r>
            <a:r>
              <a:rPr lang="es-ES" sz="2800" b="0" i="0" dirty="0">
                <a:solidFill>
                  <a:srgbClr val="333333"/>
                </a:solidFill>
                <a:effectLst/>
                <a:latin typeface="Helvetica Neue"/>
              </a:rPr>
              <a:t> per a la resta de jugadores.</a:t>
            </a:r>
          </a:p>
        </p:txBody>
      </p:sp>
    </p:spTree>
    <p:extLst>
      <p:ext uri="{BB962C8B-B14F-4D97-AF65-F5344CB8AC3E}">
        <p14:creationId xmlns:p14="http://schemas.microsoft.com/office/powerpoint/2010/main" val="214146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CE404-38D1-F3B5-638A-25A54E7BEC5A}"/>
              </a:ext>
            </a:extLst>
          </p:cNvPr>
          <p:cNvSpPr>
            <a:spLocks noGrp="1"/>
          </p:cNvSpPr>
          <p:nvPr>
            <p:ph type="title"/>
          </p:nvPr>
        </p:nvSpPr>
        <p:spPr>
          <a:xfrm>
            <a:off x="948849" y="358110"/>
            <a:ext cx="10755496" cy="1499616"/>
          </a:xfrm>
        </p:spPr>
        <p:txBody>
          <a:bodyPr vert="horz" lIns="91440" tIns="45720" rIns="91440" bIns="45720" rtlCol="0" anchor="ctr">
            <a:normAutofit/>
          </a:bodyPr>
          <a:lstStyle/>
          <a:p>
            <a:r>
              <a:rPr lang="ca-ES" sz="3600" b="1" u="sng" dirty="0">
                <a:effectLst>
                  <a:outerShdw blurRad="38100" dist="38100" dir="2700000" algn="tl">
                    <a:srgbClr val="000000">
                      <a:alpha val="43137"/>
                    </a:srgbClr>
                  </a:outerShdw>
                </a:effectLst>
              </a:rPr>
              <a:t>LES JUGADORES QUE JUGUEN EN POSICIONS D’ATAC TENEN MAJOR VALOR DE MERCAT QUE LA RESTA DE JUGADORS ?</a:t>
            </a:r>
          </a:p>
        </p:txBody>
      </p:sp>
      <p:sp>
        <p:nvSpPr>
          <p:cNvPr id="11" name="CuadroTexto 10">
            <a:extLst>
              <a:ext uri="{FF2B5EF4-FFF2-40B4-BE49-F238E27FC236}">
                <a16:creationId xmlns:a16="http://schemas.microsoft.com/office/drawing/2014/main" id="{29DA0BEC-4E65-1539-F12F-E8A1F5AEA1BB}"/>
              </a:ext>
            </a:extLst>
          </p:cNvPr>
          <p:cNvSpPr txBox="1"/>
          <p:nvPr/>
        </p:nvSpPr>
        <p:spPr>
          <a:xfrm>
            <a:off x="742974" y="1938437"/>
            <a:ext cx="5509953" cy="4607836"/>
          </a:xfrm>
          <a:prstGeom prst="rect">
            <a:avLst/>
          </a:prstGeom>
        </p:spPr>
        <p:txBody>
          <a:bodyPr vert="horz" lIns="45720" tIns="45720" rIns="45720" bIns="45720" rtlCol="0">
            <a:normAutofit/>
          </a:bodyPr>
          <a:lstStyle/>
          <a:p>
            <a: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pPr>
            <a:r>
              <a:rPr lang="es-ES" sz="1500" b="1" dirty="0"/>
              <a:t>Valor de mercado según posición</a:t>
            </a:r>
            <a:endParaRPr lang="es-ES" sz="1500" dirty="0"/>
          </a:p>
          <a:p>
            <a: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pPr>
            <a:r>
              <a:rPr lang="es-ES" sz="1500" b="1" dirty="0"/>
              <a:t>Resultados del análisis (t de Welch):</a:t>
            </a:r>
            <a:endParaRPr lang="es-ES" sz="1500" dirty="0"/>
          </a:p>
          <a:p>
            <a: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pPr>
            <a:r>
              <a:rPr lang="es-ES" sz="1500" b="1" dirty="0"/>
              <a:t>t = 7,43</a:t>
            </a:r>
            <a:endParaRPr lang="es-ES" sz="1500" dirty="0"/>
          </a:p>
          <a:p>
            <a: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pPr>
            <a:r>
              <a:rPr lang="es-ES" sz="1500" b="1" dirty="0"/>
              <a:t>p-valor = 2,02 × 10⁻¹²</a:t>
            </a:r>
            <a:r>
              <a:rPr lang="es-ES" sz="1500" dirty="0"/>
              <a:t> → diferencia </a:t>
            </a:r>
            <a:r>
              <a:rPr lang="es-ES" sz="1500" b="1" dirty="0"/>
              <a:t>estadísticamente significativa</a:t>
            </a:r>
            <a:endParaRPr lang="es-ES" sz="1500" dirty="0"/>
          </a:p>
          <a:p>
            <a: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pPr>
            <a:r>
              <a:rPr lang="es-ES" sz="1500" b="1" dirty="0"/>
              <a:t>Valores promedio:</a:t>
            </a:r>
            <a:endParaRPr lang="es-ES" sz="1500" dirty="0"/>
          </a:p>
          <a:p>
            <a: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pPr>
            <a:r>
              <a:rPr lang="es-ES" sz="1500" dirty="0"/>
              <a:t>⚽ Atacantes: </a:t>
            </a:r>
            <a:r>
              <a:rPr lang="es-ES" sz="1500" b="1" dirty="0"/>
              <a:t>30,7 M€</a:t>
            </a:r>
            <a:endParaRPr lang="es-ES" sz="1500" dirty="0"/>
          </a:p>
          <a:p>
            <a: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pPr>
            <a:r>
              <a:rPr lang="es-ES" sz="1500" dirty="0"/>
              <a:t>🔄 Otras posiciones: </a:t>
            </a:r>
            <a:r>
              <a:rPr lang="es-ES" sz="1500" b="1" dirty="0"/>
              <a:t>11,3 M€</a:t>
            </a:r>
            <a:endParaRPr lang="es-ES" sz="1500" dirty="0"/>
          </a:p>
          <a:p>
            <a: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pPr>
            <a:r>
              <a:rPr lang="es-ES" sz="1500" b="1" dirty="0"/>
              <a:t>✅ Conclusión</a:t>
            </a:r>
          </a:p>
          <a:p>
            <a:pPr marL="91440" indent="-91440" defTabSz="914400">
              <a:lnSpc>
                <a:spcPct val="90000"/>
              </a:lnSpc>
              <a:spcBef>
                <a:spcPts val="1200"/>
              </a:spcBef>
              <a:spcAft>
                <a:spcPts val="200"/>
              </a:spcAft>
              <a:buClr>
                <a:schemeClr val="accent1"/>
              </a:buClr>
              <a:buSzPct val="100000"/>
              <a:buFont typeface="Tw Cen MT" panose="020B0602020104020603" pitchFamily="34" charset="0"/>
              <a:buChar char=" "/>
            </a:pPr>
            <a:r>
              <a:rPr lang="es-ES" sz="1500" dirty="0"/>
              <a:t>Las jugadoras de ataque tienen un valor de mercado </a:t>
            </a:r>
            <a:r>
              <a:rPr lang="es-ES" sz="1500" b="1" dirty="0"/>
              <a:t>significativamente y sustancialmente mayor</a:t>
            </a:r>
            <a:r>
              <a:rPr lang="es-ES" sz="1500" dirty="0"/>
              <a:t> que el de las demás posiciones.</a:t>
            </a:r>
          </a:p>
        </p:txBody>
      </p:sp>
      <p:pic>
        <p:nvPicPr>
          <p:cNvPr id="8" name="Imagen 7" descr="Gráfico, Gráfico de cajas y bigotes&#10;&#10;El contenido generado por IA puede ser incorrecto.">
            <a:extLst>
              <a:ext uri="{FF2B5EF4-FFF2-40B4-BE49-F238E27FC236}">
                <a16:creationId xmlns:a16="http://schemas.microsoft.com/office/drawing/2014/main" id="{2F8E2BD3-7C08-D94F-5E79-9BD27E5475C5}"/>
              </a:ext>
            </a:extLst>
          </p:cNvPr>
          <p:cNvPicPr>
            <a:picLocks noChangeAspect="1"/>
          </p:cNvPicPr>
          <p:nvPr/>
        </p:nvPicPr>
        <p:blipFill>
          <a:blip r:embed="rId3"/>
          <a:stretch>
            <a:fillRect/>
          </a:stretch>
        </p:blipFill>
        <p:spPr>
          <a:xfrm>
            <a:off x="6412995" y="1938437"/>
            <a:ext cx="5509953" cy="44492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Rectángulo 11">
            <a:extLst>
              <a:ext uri="{FF2B5EF4-FFF2-40B4-BE49-F238E27FC236}">
                <a16:creationId xmlns:a16="http://schemas.microsoft.com/office/drawing/2014/main" id="{C64D53D0-EA02-E87E-BD8E-D219FA0815CF}"/>
              </a:ext>
            </a:extLst>
          </p:cNvPr>
          <p:cNvSpPr/>
          <p:nvPr/>
        </p:nvSpPr>
        <p:spPr>
          <a:xfrm>
            <a:off x="0" y="3885135"/>
            <a:ext cx="948849" cy="1227102"/>
          </a:xfrm>
          <a:prstGeom prst="rect">
            <a:avLst/>
          </a:prstGeom>
          <a:blipFill rotWithShape="1">
            <a:blip r:embed="rId4"/>
            <a:srcRect/>
            <a:stretch>
              <a:fillRect l="-2000" r="-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ES"/>
          </a:p>
        </p:txBody>
      </p:sp>
      <p:sp>
        <p:nvSpPr>
          <p:cNvPr id="13" name="Rectángulo 12">
            <a:extLst>
              <a:ext uri="{FF2B5EF4-FFF2-40B4-BE49-F238E27FC236}">
                <a16:creationId xmlns:a16="http://schemas.microsoft.com/office/drawing/2014/main" id="{CDEE55E0-3CFC-2451-0C03-DF7CF8FE8578}"/>
              </a:ext>
            </a:extLst>
          </p:cNvPr>
          <p:cNvSpPr/>
          <p:nvPr/>
        </p:nvSpPr>
        <p:spPr>
          <a:xfrm>
            <a:off x="90931" y="2362683"/>
            <a:ext cx="755075" cy="782782"/>
          </a:xfrm>
          <a:prstGeom prst="rect">
            <a:avLst/>
          </a:prstGeom>
          <a:blipFill rotWithShape="1">
            <a:blip r:embed="rId5"/>
            <a:srcRect/>
            <a:stretch>
              <a:fillRect l="-2000" r="-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ES"/>
          </a:p>
        </p:txBody>
      </p:sp>
    </p:spTree>
    <p:extLst>
      <p:ext uri="{BB962C8B-B14F-4D97-AF65-F5344CB8AC3E}">
        <p14:creationId xmlns:p14="http://schemas.microsoft.com/office/powerpoint/2010/main" val="267537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4E922-26E4-5C7B-8881-C6445B5BB71A}"/>
              </a:ext>
            </a:extLst>
          </p:cNvPr>
          <p:cNvSpPr>
            <a:spLocks noGrp="1"/>
          </p:cNvSpPr>
          <p:nvPr>
            <p:ph type="title"/>
          </p:nvPr>
        </p:nvSpPr>
        <p:spPr>
          <a:xfrm>
            <a:off x="1027614" y="483466"/>
            <a:ext cx="9720072" cy="1499616"/>
          </a:xfrm>
        </p:spPr>
        <p:txBody>
          <a:bodyPr/>
          <a:lstStyle/>
          <a:p>
            <a:r>
              <a:rPr lang="es-ES" sz="3600" b="1" u="sng" dirty="0" err="1">
                <a:effectLst>
                  <a:outerShdw blurRad="38100" dist="38100" dir="2700000" algn="tl">
                    <a:srgbClr val="000000">
                      <a:alpha val="43137"/>
                    </a:srgbClr>
                  </a:outerShdw>
                </a:effectLst>
              </a:rPr>
              <a:t>Quins</a:t>
            </a:r>
            <a:r>
              <a:rPr lang="es-ES" sz="3600" b="1" u="sng" dirty="0">
                <a:effectLst>
                  <a:outerShdw blurRad="38100" dist="38100" dir="2700000" algn="tl">
                    <a:srgbClr val="000000">
                      <a:alpha val="43137"/>
                    </a:srgbClr>
                  </a:outerShdw>
                </a:effectLst>
              </a:rPr>
              <a:t> </a:t>
            </a:r>
            <a:r>
              <a:rPr lang="es-ES" sz="3600" b="1" u="sng" dirty="0" err="1">
                <a:effectLst>
                  <a:outerShdw blurRad="38100" dist="38100" dir="2700000" algn="tl">
                    <a:srgbClr val="000000">
                      <a:alpha val="43137"/>
                    </a:srgbClr>
                  </a:outerShdw>
                </a:effectLst>
              </a:rPr>
              <a:t>factors</a:t>
            </a:r>
            <a:r>
              <a:rPr lang="es-ES" sz="3600" b="1" u="sng" dirty="0">
                <a:effectLst>
                  <a:outerShdw blurRad="38100" dist="38100" dir="2700000" algn="tl">
                    <a:srgbClr val="000000">
                      <a:alpha val="43137"/>
                    </a:srgbClr>
                  </a:outerShdw>
                </a:effectLst>
              </a:rPr>
              <a:t> expliquen el valor de </a:t>
            </a:r>
            <a:r>
              <a:rPr lang="es-ES" sz="3600" b="1" u="sng" dirty="0" err="1">
                <a:effectLst>
                  <a:outerShdw blurRad="38100" dist="38100" dir="2700000" algn="tl">
                    <a:srgbClr val="000000">
                      <a:alpha val="43137"/>
                    </a:srgbClr>
                  </a:outerShdw>
                </a:effectLst>
              </a:rPr>
              <a:t>mercat</a:t>
            </a:r>
            <a:r>
              <a:rPr lang="es-ES" sz="3600" b="1" u="sng" dirty="0">
                <a:effectLst>
                  <a:outerShdw blurRad="38100" dist="38100" dir="2700000" algn="tl">
                    <a:srgbClr val="000000">
                      <a:alpha val="43137"/>
                    </a:srgbClr>
                  </a:outerShdw>
                </a:effectLst>
              </a:rPr>
              <a:t> </a:t>
            </a:r>
            <a:r>
              <a:rPr lang="es-ES" sz="3600" b="1" u="sng" dirty="0" err="1">
                <a:effectLst>
                  <a:outerShdw blurRad="38100" dist="38100" dir="2700000" algn="tl">
                    <a:srgbClr val="000000">
                      <a:alpha val="43137"/>
                    </a:srgbClr>
                  </a:outerShdw>
                </a:effectLst>
              </a:rPr>
              <a:t>dels</a:t>
            </a:r>
            <a:r>
              <a:rPr lang="es-ES" sz="3600" b="1" u="sng" dirty="0">
                <a:effectLst>
                  <a:outerShdw blurRad="38100" dist="38100" dir="2700000" algn="tl">
                    <a:srgbClr val="000000">
                      <a:alpha val="43137"/>
                    </a:srgbClr>
                  </a:outerShdw>
                </a:effectLst>
              </a:rPr>
              <a:t> </a:t>
            </a:r>
            <a:r>
              <a:rPr lang="es-ES" sz="3600" b="1" u="sng" dirty="0" err="1">
                <a:effectLst>
                  <a:outerShdw blurRad="38100" dist="38100" dir="2700000" algn="tl">
                    <a:srgbClr val="000000">
                      <a:alpha val="43137"/>
                    </a:srgbClr>
                  </a:outerShdw>
                </a:effectLst>
              </a:rPr>
              <a:t>jugadors</a:t>
            </a:r>
            <a:r>
              <a:rPr lang="es-ES" sz="3600" b="1" u="sng" dirty="0">
                <a:effectLst>
                  <a:outerShdw blurRad="38100" dist="38100" dir="2700000" algn="tl">
                    <a:srgbClr val="000000">
                      <a:alpha val="43137"/>
                    </a:srgbClr>
                  </a:outerShdw>
                </a:effectLst>
              </a:rPr>
              <a:t>?”</a:t>
            </a:r>
          </a:p>
        </p:txBody>
      </p:sp>
      <p:sp>
        <p:nvSpPr>
          <p:cNvPr id="4" name="CuadroTexto 3">
            <a:extLst>
              <a:ext uri="{FF2B5EF4-FFF2-40B4-BE49-F238E27FC236}">
                <a16:creationId xmlns:a16="http://schemas.microsoft.com/office/drawing/2014/main" id="{6A2A8877-A3E0-3FF4-4040-B6068FF69564}"/>
              </a:ext>
            </a:extLst>
          </p:cNvPr>
          <p:cNvSpPr txBox="1"/>
          <p:nvPr/>
        </p:nvSpPr>
        <p:spPr>
          <a:xfrm>
            <a:off x="1363287" y="6374534"/>
            <a:ext cx="7368782" cy="369332"/>
          </a:xfrm>
          <a:prstGeom prst="rect">
            <a:avLst/>
          </a:prstGeom>
          <a:noFill/>
        </p:spPr>
        <p:txBody>
          <a:bodyPr wrap="square">
            <a:spAutoFit/>
          </a:bodyPr>
          <a:lstStyle/>
          <a:p>
            <a:r>
              <a:rPr lang="es-ES" dirty="0" err="1"/>
              <a:t>Regressió</a:t>
            </a:r>
            <a:r>
              <a:rPr lang="es-ES" dirty="0"/>
              <a:t> lineal múltiple </a:t>
            </a:r>
            <a:r>
              <a:rPr lang="es-ES" dirty="0" err="1"/>
              <a:t>amb</a:t>
            </a:r>
            <a:r>
              <a:rPr lang="es-ES" dirty="0"/>
              <a:t> variable </a:t>
            </a:r>
            <a:r>
              <a:rPr lang="es-ES" dirty="0" err="1"/>
              <a:t>depenent</a:t>
            </a:r>
            <a:r>
              <a:rPr lang="es-ES" dirty="0"/>
              <a:t> en escala </a:t>
            </a:r>
            <a:r>
              <a:rPr lang="es-ES" dirty="0" err="1"/>
              <a:t>logaritmica</a:t>
            </a:r>
            <a:endParaRPr lang="es-ES" dirty="0"/>
          </a:p>
        </p:txBody>
      </p:sp>
      <p:pic>
        <p:nvPicPr>
          <p:cNvPr id="5" name="Imagen 4" descr="Gráfico, Gráfico en cascada&#10;&#10;El contenido generado por IA puede ser incorrecto.">
            <a:extLst>
              <a:ext uri="{FF2B5EF4-FFF2-40B4-BE49-F238E27FC236}">
                <a16:creationId xmlns:a16="http://schemas.microsoft.com/office/drawing/2014/main" id="{202A3B69-0BDA-CD1F-012D-D5B7F143AB83}"/>
              </a:ext>
            </a:extLst>
          </p:cNvPr>
          <p:cNvPicPr>
            <a:picLocks noChangeAspect="1"/>
          </p:cNvPicPr>
          <p:nvPr/>
        </p:nvPicPr>
        <p:blipFill>
          <a:blip r:embed="rId3"/>
          <a:stretch>
            <a:fillRect/>
          </a:stretch>
        </p:blipFill>
        <p:spPr>
          <a:xfrm>
            <a:off x="2473037" y="1749430"/>
            <a:ext cx="6934199" cy="46251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9929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E24A1C-B6A3-FF71-13C7-B9D124E24CF8}"/>
              </a:ext>
            </a:extLst>
          </p:cNvPr>
          <p:cNvSpPr>
            <a:spLocks noGrp="1"/>
          </p:cNvSpPr>
          <p:nvPr>
            <p:ph type="title"/>
          </p:nvPr>
        </p:nvSpPr>
        <p:spPr>
          <a:xfrm>
            <a:off x="988268" y="85821"/>
            <a:ext cx="9303213" cy="1737360"/>
          </a:xfrm>
        </p:spPr>
        <p:txBody>
          <a:bodyPr anchor="ctr">
            <a:normAutofit/>
          </a:bodyPr>
          <a:lstStyle/>
          <a:p>
            <a:pPr lvl="0" fontAlgn="base">
              <a:spcAft>
                <a:spcPct val="0"/>
              </a:spcAft>
            </a:pPr>
            <a:r>
              <a:rPr lang="es-ES" sz="3600" b="1" u="sng" dirty="0">
                <a:effectLst>
                  <a:outerShdw blurRad="38100" dist="38100" dir="2700000" algn="tl">
                    <a:srgbClr val="000000">
                      <a:alpha val="43137"/>
                    </a:srgbClr>
                  </a:outerShdw>
                </a:effectLst>
              </a:rPr>
              <a:t>cómo se relacionan entre sí las variables</a:t>
            </a:r>
            <a:endParaRPr lang="es-ES" altLang="es-ES" sz="3600" b="1" u="sng" dirty="0">
              <a:effectLst>
                <a:outerShdw blurRad="38100" dist="38100" dir="2700000" algn="tl">
                  <a:srgbClr val="000000">
                    <a:alpha val="43137"/>
                  </a:srgbClr>
                </a:outerShdw>
              </a:effectLst>
            </a:endParaRPr>
          </a:p>
        </p:txBody>
      </p:sp>
      <p:graphicFrame>
        <p:nvGraphicFramePr>
          <p:cNvPr id="3" name="Tabla 2">
            <a:extLst>
              <a:ext uri="{FF2B5EF4-FFF2-40B4-BE49-F238E27FC236}">
                <a16:creationId xmlns:a16="http://schemas.microsoft.com/office/drawing/2014/main" id="{56A19D66-1513-CF37-AFF5-5F98ED338972}"/>
              </a:ext>
            </a:extLst>
          </p:cNvPr>
          <p:cNvGraphicFramePr>
            <a:graphicFrameLocks noGrp="1"/>
          </p:cNvGraphicFramePr>
          <p:nvPr>
            <p:extLst>
              <p:ext uri="{D42A27DB-BD31-4B8C-83A1-F6EECF244321}">
                <p14:modId xmlns:p14="http://schemas.microsoft.com/office/powerpoint/2010/main" val="4081159148"/>
              </p:ext>
            </p:extLst>
          </p:nvPr>
        </p:nvGraphicFramePr>
        <p:xfrm>
          <a:off x="5394337" y="1245302"/>
          <a:ext cx="6724964" cy="5526877"/>
        </p:xfrm>
        <a:graphic>
          <a:graphicData uri="http://schemas.openxmlformats.org/drawingml/2006/table">
            <a:tbl>
              <a:tblPr firstRow="1" bandRow="1">
                <a:noFill/>
              </a:tblPr>
              <a:tblGrid>
                <a:gridCol w="2351100">
                  <a:extLst>
                    <a:ext uri="{9D8B030D-6E8A-4147-A177-3AD203B41FA5}">
                      <a16:colId xmlns:a16="http://schemas.microsoft.com/office/drawing/2014/main" val="1404383227"/>
                    </a:ext>
                  </a:extLst>
                </a:gridCol>
                <a:gridCol w="4373864">
                  <a:extLst>
                    <a:ext uri="{9D8B030D-6E8A-4147-A177-3AD203B41FA5}">
                      <a16:colId xmlns:a16="http://schemas.microsoft.com/office/drawing/2014/main" val="2560310650"/>
                    </a:ext>
                  </a:extLst>
                </a:gridCol>
              </a:tblGrid>
              <a:tr h="514706">
                <a:tc>
                  <a:txBody>
                    <a:bodyPr/>
                    <a:lstStyle/>
                    <a:p>
                      <a:pPr>
                        <a:buNone/>
                      </a:pPr>
                      <a:r>
                        <a:rPr lang="es-ES" sz="1900" b="1" cap="none" spc="0" dirty="0">
                          <a:solidFill>
                            <a:schemeClr val="bg1"/>
                          </a:solidFill>
                        </a:rPr>
                        <a:t>Variable</a:t>
                      </a:r>
                    </a:p>
                  </a:txBody>
                  <a:tcPr marL="85752" marR="61251" marT="122503" marB="122503" anchor="ctr">
                    <a:lnL w="12700" cmpd="sng">
                      <a:noFill/>
                    </a:lnL>
                    <a:lnR w="12700" cmpd="sng">
                      <a:noFill/>
                    </a:lnR>
                    <a:lnT w="19050" cap="flat" cmpd="sng" algn="ctr">
                      <a:noFill/>
                      <a:prstDash val="solid"/>
                    </a:lnT>
                    <a:lnB w="38100" cmpd="sng">
                      <a:noFill/>
                    </a:lnB>
                    <a:solidFill>
                      <a:schemeClr val="tx1"/>
                    </a:solidFill>
                  </a:tcPr>
                </a:tc>
                <a:tc>
                  <a:txBody>
                    <a:bodyPr/>
                    <a:lstStyle/>
                    <a:p>
                      <a:pPr>
                        <a:buNone/>
                      </a:pPr>
                      <a:endParaRPr lang="es-ES" sz="1900" b="1" cap="none" spc="0" dirty="0">
                        <a:solidFill>
                          <a:schemeClr val="bg1"/>
                        </a:solidFill>
                      </a:endParaRPr>
                    </a:p>
                  </a:txBody>
                  <a:tcPr marL="85752" marR="61251" marT="122503" marB="122503"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604894836"/>
                  </a:ext>
                </a:extLst>
              </a:tr>
              <a:tr h="643917">
                <a:tc>
                  <a:txBody>
                    <a:bodyPr/>
                    <a:lstStyle/>
                    <a:p>
                      <a:pPr>
                        <a:buNone/>
                      </a:pPr>
                      <a:r>
                        <a:rPr lang="ca-ES" sz="1600" b="1" noProof="0" dirty="0" err="1"/>
                        <a:t>overall</a:t>
                      </a:r>
                      <a:r>
                        <a:rPr lang="ca-ES" sz="1600" b="1" noProof="0" dirty="0"/>
                        <a:t> i </a:t>
                      </a:r>
                      <a:r>
                        <a:rPr lang="ca-ES" sz="1600" b="1" noProof="0" dirty="0" err="1"/>
                        <a:t>potential</a:t>
                      </a:r>
                      <a:r>
                        <a:rPr lang="ca-ES" sz="1600" b="1" noProof="0" dirty="0"/>
                        <a:t>: 0.7</a:t>
                      </a:r>
                      <a:r>
                        <a:rPr lang="ca-ES" sz="1600" noProof="0" dirty="0"/>
                        <a:t> </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buNone/>
                      </a:pPr>
                      <a:r>
                        <a:rPr lang="ca-ES" sz="1600" noProof="0" dirty="0"/>
                        <a:t>Correlació alta i positiva. Jugadores amb major </a:t>
                      </a:r>
                      <a:r>
                        <a:rPr lang="ca-ES" sz="1600" noProof="0" dirty="0" err="1"/>
                        <a:t>overall</a:t>
                      </a:r>
                      <a:r>
                        <a:rPr lang="ca-ES" sz="1600" noProof="0" dirty="0"/>
                        <a:t> normalment tenen també un potencial més alt.</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364742984"/>
                  </a:ext>
                </a:extLst>
              </a:tr>
              <a:tr h="878698">
                <a:tc>
                  <a:txBody>
                    <a:bodyPr/>
                    <a:lstStyle/>
                    <a:p>
                      <a:pPr>
                        <a:buNone/>
                      </a:pPr>
                      <a:r>
                        <a:rPr lang="ca-ES" sz="1600" b="1" noProof="0" dirty="0" err="1"/>
                        <a:t>overall</a:t>
                      </a:r>
                      <a:r>
                        <a:rPr lang="ca-ES" sz="1600" b="1" noProof="0" dirty="0"/>
                        <a:t> i </a:t>
                      </a:r>
                      <a:r>
                        <a:rPr lang="ca-ES" sz="1600" b="1" noProof="0" dirty="0" err="1"/>
                        <a:t>wage</a:t>
                      </a:r>
                      <a:r>
                        <a:rPr lang="ca-ES" sz="1600" b="1" noProof="0" dirty="0"/>
                        <a:t>: 0.73</a:t>
                      </a:r>
                    </a:p>
                    <a:p>
                      <a:pPr>
                        <a:buNone/>
                      </a:pPr>
                      <a:r>
                        <a:rPr lang="ca-ES" sz="1600" b="1" noProof="0" dirty="0" err="1"/>
                        <a:t>overall</a:t>
                      </a:r>
                      <a:r>
                        <a:rPr lang="ca-ES" sz="1600" b="1" noProof="0" dirty="0"/>
                        <a:t> i </a:t>
                      </a:r>
                      <a:r>
                        <a:rPr lang="ca-ES" sz="1600" b="1" noProof="0" dirty="0" err="1"/>
                        <a:t>release_clause</a:t>
                      </a:r>
                      <a:r>
                        <a:rPr lang="ca-ES" sz="1600" b="1" noProof="0" dirty="0"/>
                        <a:t>: 0.72</a:t>
                      </a:r>
                      <a:r>
                        <a:rPr lang="ca-ES" sz="1600" noProof="0" dirty="0"/>
                        <a:t> </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buNone/>
                      </a:pPr>
                      <a:r>
                        <a:rPr lang="ca-ES" sz="1600" noProof="0" dirty="0"/>
                        <a:t>El valor general està fortament associat a salari i clàusula més grans</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301935429"/>
                  </a:ext>
                </a:extLst>
              </a:tr>
              <a:tr h="643917">
                <a:tc>
                  <a:txBody>
                    <a:bodyPr/>
                    <a:lstStyle/>
                    <a:p>
                      <a:pPr>
                        <a:buNone/>
                      </a:pPr>
                      <a:r>
                        <a:rPr lang="ca-ES" sz="1600" b="1" noProof="0" dirty="0" err="1"/>
                        <a:t>wage</a:t>
                      </a:r>
                      <a:r>
                        <a:rPr lang="ca-ES" sz="1600" b="1" noProof="0" dirty="0"/>
                        <a:t> i </a:t>
                      </a:r>
                      <a:r>
                        <a:rPr lang="ca-ES" sz="1600" b="1" noProof="0" dirty="0" err="1"/>
                        <a:t>release_clause</a:t>
                      </a:r>
                      <a:r>
                        <a:rPr lang="ca-ES" sz="1600" b="1" noProof="0" dirty="0"/>
                        <a:t>: 0.81</a:t>
                      </a:r>
                      <a:r>
                        <a:rPr lang="ca-ES" sz="1600" noProof="0" dirty="0"/>
                        <a:t> </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buNone/>
                      </a:pPr>
                      <a:r>
                        <a:rPr lang="ca-ES" sz="1600" noProof="0" dirty="0"/>
                        <a:t>Salari i clàusula estan molt relacionades</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1028715992"/>
                  </a:ext>
                </a:extLst>
              </a:tr>
              <a:tr h="643917">
                <a:tc>
                  <a:txBody>
                    <a:bodyPr/>
                    <a:lstStyle/>
                    <a:p>
                      <a:pPr>
                        <a:buNone/>
                      </a:pPr>
                      <a:r>
                        <a:rPr lang="ca-ES" sz="1600" b="1" noProof="0" dirty="0" err="1"/>
                        <a:t>age</a:t>
                      </a:r>
                      <a:r>
                        <a:rPr lang="ca-ES" sz="1600" b="1" noProof="0" dirty="0"/>
                        <a:t> i </a:t>
                      </a:r>
                      <a:r>
                        <a:rPr lang="ca-ES" sz="1600" b="1" noProof="0" dirty="0" err="1"/>
                        <a:t>potential</a:t>
                      </a:r>
                      <a:r>
                        <a:rPr lang="ca-ES" sz="1600" b="1" noProof="0" dirty="0"/>
                        <a:t>: -0.14</a:t>
                      </a:r>
                      <a:r>
                        <a:rPr lang="ca-ES" sz="1600" noProof="0" dirty="0"/>
                        <a:t> </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buFont typeface="Arial" panose="020B0604020202020204" pitchFamily="34" charset="0"/>
                        <a:buNone/>
                      </a:pPr>
                      <a:r>
                        <a:rPr lang="ca-ES" sz="1600" noProof="0" dirty="0"/>
                        <a:t>Lleugera correlació negativa. A més edat , menor potencial (esperable).</a:t>
                      </a: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542543263"/>
                  </a:ext>
                </a:extLst>
              </a:tr>
              <a:tr h="878698">
                <a:tc>
                  <a:txBody>
                    <a:bodyPr/>
                    <a:lstStyle/>
                    <a:p>
                      <a:pPr>
                        <a:buNone/>
                      </a:pPr>
                      <a:r>
                        <a:rPr lang="ca-ES" sz="1600" b="1" noProof="0" dirty="0" err="1"/>
                        <a:t>age</a:t>
                      </a:r>
                      <a:r>
                        <a:rPr lang="ca-ES" sz="1600" b="1" noProof="0" dirty="0"/>
                        <a:t> i </a:t>
                      </a:r>
                      <a:r>
                        <a:rPr lang="ca-ES" sz="1600" b="1" noProof="0" dirty="0" err="1"/>
                        <a:t>overall</a:t>
                      </a:r>
                      <a:r>
                        <a:rPr lang="ca-ES" sz="1600" b="1" noProof="0" dirty="0"/>
                        <a:t>: 0.5</a:t>
                      </a:r>
                      <a:r>
                        <a:rPr lang="ca-ES" sz="1600" noProof="0" dirty="0"/>
                        <a:t> </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600" noProof="0" dirty="0"/>
                        <a:t>Correlació moderada positiva. Encara que més edat el </a:t>
                      </a:r>
                      <a:r>
                        <a:rPr lang="ca-ES" sz="1600" noProof="0" dirty="0" err="1"/>
                        <a:t>overall</a:t>
                      </a:r>
                      <a:r>
                        <a:rPr lang="ca-ES" sz="1600" noProof="0" dirty="0"/>
                        <a:t> combinat amb edat es positiu, </a:t>
                      </a:r>
                      <a:r>
                        <a:rPr lang="ca-ES" sz="1600" noProof="0" dirty="0" err="1"/>
                        <a:t>pero</a:t>
                      </a:r>
                      <a:r>
                        <a:rPr lang="ca-ES" sz="1600" noProof="0" dirty="0"/>
                        <a:t> no tant como con potencial que disminueix amb l’edat i el salari.</a:t>
                      </a: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3966651845"/>
                  </a:ext>
                </a:extLst>
              </a:tr>
              <a:tr h="673141">
                <a:tc>
                  <a:txBody>
                    <a:bodyPr/>
                    <a:lstStyle/>
                    <a:p>
                      <a:pPr>
                        <a:buNone/>
                      </a:pPr>
                      <a:r>
                        <a:rPr lang="ca-ES" sz="1600" b="1" noProof="0" dirty="0" err="1"/>
                        <a:t>age</a:t>
                      </a:r>
                      <a:r>
                        <a:rPr lang="ca-ES" sz="1600" b="1" noProof="0" dirty="0"/>
                        <a:t> i </a:t>
                      </a:r>
                      <a:r>
                        <a:rPr lang="ca-ES" sz="1600" b="1" noProof="0" dirty="0" err="1"/>
                        <a:t>release_clause</a:t>
                      </a:r>
                      <a:r>
                        <a:rPr lang="ca-ES" sz="1600" b="1" noProof="0" dirty="0"/>
                        <a:t>: 0.11</a:t>
                      </a:r>
                      <a:endParaRPr lang="ca-ES" sz="1600" noProof="0" dirty="0"/>
                    </a:p>
                    <a:p>
                      <a:pPr>
                        <a:buNone/>
                      </a:pPr>
                      <a:r>
                        <a:rPr lang="ca-ES" sz="1600" b="1" noProof="0" dirty="0" err="1"/>
                        <a:t>age</a:t>
                      </a:r>
                      <a:r>
                        <a:rPr lang="ca-ES" sz="1600" b="1" noProof="0" dirty="0"/>
                        <a:t> i </a:t>
                      </a:r>
                      <a:r>
                        <a:rPr lang="ca-ES" sz="1600" b="1" noProof="0" dirty="0" err="1"/>
                        <a:t>wage</a:t>
                      </a:r>
                      <a:r>
                        <a:rPr lang="ca-ES" sz="1600" b="1" noProof="0" dirty="0"/>
                        <a:t>: 0.4</a:t>
                      </a:r>
                      <a:r>
                        <a:rPr lang="ca-ES" sz="1600" noProof="0" dirty="0"/>
                        <a:t> </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buNone/>
                      </a:pPr>
                      <a:r>
                        <a:rPr lang="ca-ES" sz="1600" noProof="0" dirty="0"/>
                        <a:t>Edat té correlacions baixes a moderades amb clàusula i salari.</a:t>
                      </a:r>
                      <a:endParaRPr lang="ca-ES" sz="1600" cap="none" spc="0" noProof="0" dirty="0">
                        <a:solidFill>
                          <a:schemeClr val="tx1"/>
                        </a:solidFill>
                      </a:endParaRP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30361100"/>
                  </a:ext>
                </a:extLst>
              </a:tr>
            </a:tbl>
          </a:graphicData>
        </a:graphic>
      </p:graphicFrame>
      <p:pic>
        <p:nvPicPr>
          <p:cNvPr id="8" name="Imagen 7" descr="Gráfico, Gráfico de barras&#10;&#10;El contenido generado por IA puede ser incorrecto.">
            <a:extLst>
              <a:ext uri="{FF2B5EF4-FFF2-40B4-BE49-F238E27FC236}">
                <a16:creationId xmlns:a16="http://schemas.microsoft.com/office/drawing/2014/main" id="{ADBDE6CA-0200-FA9B-1F08-C1CB0CFB7F59}"/>
              </a:ext>
            </a:extLst>
          </p:cNvPr>
          <p:cNvPicPr>
            <a:picLocks noChangeAspect="1"/>
          </p:cNvPicPr>
          <p:nvPr/>
        </p:nvPicPr>
        <p:blipFill>
          <a:blip r:embed="rId3"/>
          <a:stretch>
            <a:fillRect/>
          </a:stretch>
        </p:blipFill>
        <p:spPr>
          <a:xfrm>
            <a:off x="161308" y="2061880"/>
            <a:ext cx="5103818" cy="42014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55796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45314-8199-F369-0238-41CAB0FE4C0D}"/>
              </a:ext>
            </a:extLst>
          </p:cNvPr>
          <p:cNvSpPr>
            <a:spLocks noGrp="1"/>
          </p:cNvSpPr>
          <p:nvPr>
            <p:ph type="title"/>
          </p:nvPr>
        </p:nvSpPr>
        <p:spPr>
          <a:xfrm>
            <a:off x="920037" y="106290"/>
            <a:ext cx="9720072" cy="1499616"/>
          </a:xfrm>
        </p:spPr>
        <p:txBody>
          <a:bodyPr/>
          <a:lstStyle/>
          <a:p>
            <a:pPr fontAlgn="base">
              <a:spcAft>
                <a:spcPct val="0"/>
              </a:spcAft>
            </a:pPr>
            <a:r>
              <a:rPr lang="es-ES" sz="3600" b="1" u="sng" dirty="0">
                <a:effectLst>
                  <a:outerShdw blurRad="38100" dist="38100" dir="2700000" algn="tl">
                    <a:srgbClr val="000000">
                      <a:alpha val="43137"/>
                    </a:srgbClr>
                  </a:outerShdw>
                </a:effectLst>
              </a:rPr>
              <a:t>Valor de </a:t>
            </a:r>
            <a:r>
              <a:rPr lang="es-ES" sz="3600" b="1" u="sng" dirty="0" err="1">
                <a:effectLst>
                  <a:outerShdw blurRad="38100" dist="38100" dir="2700000" algn="tl">
                    <a:srgbClr val="000000">
                      <a:alpha val="43137"/>
                    </a:srgbClr>
                  </a:outerShdw>
                </a:effectLst>
              </a:rPr>
              <a:t>mercaT</a:t>
            </a:r>
            <a:r>
              <a:rPr lang="es-ES" sz="3600" b="1" u="sng" dirty="0">
                <a:effectLst>
                  <a:outerShdw blurRad="38100" dist="38100" dir="2700000" algn="tl">
                    <a:srgbClr val="000000">
                      <a:alpha val="43137"/>
                    </a:srgbClr>
                  </a:outerShdw>
                </a:effectLst>
              </a:rPr>
              <a:t> </a:t>
            </a:r>
            <a:r>
              <a:rPr lang="es-ES" sz="3600" b="1" u="sng" dirty="0" err="1">
                <a:effectLst>
                  <a:outerShdw blurRad="38100" dist="38100" dir="2700000" algn="tl">
                    <a:srgbClr val="000000">
                      <a:alpha val="43137"/>
                    </a:srgbClr>
                  </a:outerShdw>
                </a:effectLst>
              </a:rPr>
              <a:t>pER</a:t>
            </a:r>
            <a:r>
              <a:rPr lang="es-ES" sz="3600" b="1" u="sng" dirty="0">
                <a:effectLst>
                  <a:outerShdw blurRad="38100" dist="38100" dir="2700000" algn="tl">
                    <a:srgbClr val="000000">
                      <a:alpha val="43137"/>
                    </a:srgbClr>
                  </a:outerShdw>
                </a:effectLst>
              </a:rPr>
              <a:t> liga I </a:t>
            </a:r>
            <a:r>
              <a:rPr lang="es-ES" sz="3600" b="1" u="sng" dirty="0" err="1">
                <a:effectLst>
                  <a:outerShdw blurRad="38100" dist="38100" dir="2700000" algn="tl">
                    <a:srgbClr val="000000">
                      <a:alpha val="43137"/>
                    </a:srgbClr>
                  </a:outerShdw>
                </a:effectLst>
              </a:rPr>
              <a:t>interacció</a:t>
            </a:r>
            <a:r>
              <a:rPr lang="es-ES" sz="3600" b="1" u="sng" dirty="0">
                <a:effectLst>
                  <a:outerShdw blurRad="38100" dist="38100" dir="2700000" algn="tl">
                    <a:srgbClr val="000000">
                      <a:alpha val="43137"/>
                    </a:srgbClr>
                  </a:outerShdw>
                </a:effectLst>
              </a:rPr>
              <a:t> AMB la </a:t>
            </a:r>
            <a:r>
              <a:rPr lang="es-ES" sz="3600" b="1" u="sng" dirty="0" err="1">
                <a:effectLst>
                  <a:outerShdw blurRad="38100" dist="38100" dir="2700000" algn="tl">
                    <a:srgbClr val="000000">
                      <a:alpha val="43137"/>
                    </a:srgbClr>
                  </a:outerShdw>
                </a:effectLst>
              </a:rPr>
              <a:t>internacionalitaT</a:t>
            </a:r>
            <a:endParaRPr lang="es-ES" sz="3600" b="1" u="sng" dirty="0">
              <a:effectLst>
                <a:outerShdw blurRad="38100" dist="38100" dir="2700000" algn="tl">
                  <a:srgbClr val="000000">
                    <a:alpha val="43137"/>
                  </a:srgbClr>
                </a:outerShdw>
              </a:effectLst>
            </a:endParaRPr>
          </a:p>
        </p:txBody>
      </p:sp>
      <p:sp>
        <p:nvSpPr>
          <p:cNvPr id="5" name="CuadroTexto 4">
            <a:extLst>
              <a:ext uri="{FF2B5EF4-FFF2-40B4-BE49-F238E27FC236}">
                <a16:creationId xmlns:a16="http://schemas.microsoft.com/office/drawing/2014/main" id="{B7D66164-6E9D-81E8-AC72-14540187A612}"/>
              </a:ext>
            </a:extLst>
          </p:cNvPr>
          <p:cNvSpPr txBox="1"/>
          <p:nvPr/>
        </p:nvSpPr>
        <p:spPr>
          <a:xfrm>
            <a:off x="1129553" y="1526211"/>
            <a:ext cx="4028142" cy="400110"/>
          </a:xfrm>
          <a:prstGeom prst="rect">
            <a:avLst/>
          </a:prstGeom>
          <a:noFill/>
        </p:spPr>
        <p:txBody>
          <a:bodyPr wrap="square">
            <a:spAutoFit/>
          </a:bodyPr>
          <a:lstStyle/>
          <a:p>
            <a:r>
              <a:rPr lang="es-ES" sz="2000" dirty="0"/>
              <a:t>Valor </a:t>
            </a:r>
            <a:r>
              <a:rPr lang="es-ES" sz="2000" dirty="0" err="1"/>
              <a:t>mitjà</a:t>
            </a:r>
            <a:r>
              <a:rPr lang="es-ES" sz="2000" dirty="0"/>
              <a:t> de </a:t>
            </a:r>
            <a:r>
              <a:rPr lang="es-ES" sz="2000" dirty="0" err="1"/>
              <a:t>mercat</a:t>
            </a:r>
            <a:r>
              <a:rPr lang="es-ES" sz="2000" dirty="0"/>
              <a:t> per </a:t>
            </a:r>
            <a:r>
              <a:rPr lang="es-ES" sz="2000" dirty="0" err="1"/>
              <a:t>lliga</a:t>
            </a:r>
            <a:endParaRPr lang="es-ES" sz="2000" i="1" dirty="0"/>
          </a:p>
        </p:txBody>
      </p:sp>
      <p:sp>
        <p:nvSpPr>
          <p:cNvPr id="8" name="CuadroTexto 7">
            <a:extLst>
              <a:ext uri="{FF2B5EF4-FFF2-40B4-BE49-F238E27FC236}">
                <a16:creationId xmlns:a16="http://schemas.microsoft.com/office/drawing/2014/main" id="{E01D66AB-1B9E-B157-72DA-A75DA914CDD5}"/>
              </a:ext>
            </a:extLst>
          </p:cNvPr>
          <p:cNvSpPr txBox="1"/>
          <p:nvPr/>
        </p:nvSpPr>
        <p:spPr>
          <a:xfrm>
            <a:off x="6369996" y="1321440"/>
            <a:ext cx="5568734" cy="400110"/>
          </a:xfrm>
          <a:prstGeom prst="rect">
            <a:avLst/>
          </a:prstGeom>
          <a:noFill/>
        </p:spPr>
        <p:txBody>
          <a:bodyPr wrap="square">
            <a:spAutoFit/>
          </a:bodyPr>
          <a:lstStyle/>
          <a:p>
            <a:r>
              <a:rPr lang="es-ES" sz="2000" dirty="0" err="1"/>
              <a:t>Lliga</a:t>
            </a:r>
            <a:r>
              <a:rPr lang="es-ES" sz="2000" dirty="0"/>
              <a:t>, </a:t>
            </a:r>
            <a:r>
              <a:rPr lang="es-ES" sz="2000" dirty="0" err="1"/>
              <a:t>internacionalitat</a:t>
            </a:r>
            <a:r>
              <a:rPr lang="es-ES" sz="2000" dirty="0"/>
              <a:t> i valor de </a:t>
            </a:r>
            <a:r>
              <a:rPr lang="es-ES" sz="2000" dirty="0" err="1"/>
              <a:t>mercat</a:t>
            </a:r>
            <a:endParaRPr lang="es-ES" sz="2000" dirty="0"/>
          </a:p>
        </p:txBody>
      </p:sp>
      <p:sp>
        <p:nvSpPr>
          <p:cNvPr id="3" name="CuadroTexto 2">
            <a:extLst>
              <a:ext uri="{FF2B5EF4-FFF2-40B4-BE49-F238E27FC236}">
                <a16:creationId xmlns:a16="http://schemas.microsoft.com/office/drawing/2014/main" id="{C4B360F9-6A5D-147E-8093-F9249E7E2776}"/>
              </a:ext>
            </a:extLst>
          </p:cNvPr>
          <p:cNvSpPr txBox="1"/>
          <p:nvPr/>
        </p:nvSpPr>
        <p:spPr>
          <a:xfrm>
            <a:off x="387712" y="6185437"/>
            <a:ext cx="5521230" cy="707886"/>
          </a:xfrm>
          <a:prstGeom prst="rect">
            <a:avLst/>
          </a:prstGeom>
          <a:noFill/>
        </p:spPr>
        <p:txBody>
          <a:bodyPr wrap="square">
            <a:spAutoFit/>
          </a:bodyPr>
          <a:lstStyle/>
          <a:p>
            <a:pPr algn="ctr"/>
            <a:r>
              <a:rPr lang="es-ES" sz="2000" i="1" dirty="0"/>
              <a:t>ANOVA </a:t>
            </a:r>
            <a:r>
              <a:rPr lang="es-ES" sz="2000" i="1" dirty="0" err="1"/>
              <a:t>unifactorial</a:t>
            </a:r>
            <a:r>
              <a:rPr lang="es-ES" sz="2000" i="1" dirty="0"/>
              <a:t> per </a:t>
            </a:r>
            <a:r>
              <a:rPr lang="es-ES" sz="2000" i="1" dirty="0" err="1"/>
              <a:t>veure</a:t>
            </a:r>
            <a:r>
              <a:rPr lang="es-ES" sz="2000" i="1" dirty="0"/>
              <a:t> si el valor </a:t>
            </a:r>
            <a:r>
              <a:rPr lang="es-ES" sz="2000" i="1" dirty="0" err="1"/>
              <a:t>mitjà</a:t>
            </a:r>
            <a:r>
              <a:rPr lang="es-ES" sz="2000" i="1" dirty="0"/>
              <a:t> </a:t>
            </a:r>
            <a:r>
              <a:rPr lang="es-ES" sz="2000" i="1" dirty="0" err="1"/>
              <a:t>canvia</a:t>
            </a:r>
            <a:r>
              <a:rPr lang="es-ES" sz="2000" i="1" dirty="0"/>
              <a:t> entre lligues</a:t>
            </a:r>
          </a:p>
        </p:txBody>
      </p:sp>
      <p:sp>
        <p:nvSpPr>
          <p:cNvPr id="7" name="CuadroTexto 6">
            <a:extLst>
              <a:ext uri="{FF2B5EF4-FFF2-40B4-BE49-F238E27FC236}">
                <a16:creationId xmlns:a16="http://schemas.microsoft.com/office/drawing/2014/main" id="{96155B39-749E-8620-1E2C-5B9E389CAD6F}"/>
              </a:ext>
            </a:extLst>
          </p:cNvPr>
          <p:cNvSpPr txBox="1"/>
          <p:nvPr/>
        </p:nvSpPr>
        <p:spPr>
          <a:xfrm>
            <a:off x="6283058" y="6150114"/>
            <a:ext cx="5521230" cy="707886"/>
          </a:xfrm>
          <a:prstGeom prst="rect">
            <a:avLst/>
          </a:prstGeom>
          <a:noFill/>
        </p:spPr>
        <p:txBody>
          <a:bodyPr wrap="square">
            <a:spAutoFit/>
          </a:bodyPr>
          <a:lstStyle/>
          <a:p>
            <a:pPr algn="ctr"/>
            <a:r>
              <a:rPr lang="es-ES" sz="2000" i="1" dirty="0"/>
              <a:t>ANOVA Multifactorial  per </a:t>
            </a:r>
            <a:r>
              <a:rPr lang="es-ES" sz="2000" i="1" dirty="0" err="1"/>
              <a:t>veure</a:t>
            </a:r>
            <a:r>
              <a:rPr lang="es-ES" sz="2000" i="1" dirty="0"/>
              <a:t> si el valor </a:t>
            </a:r>
            <a:r>
              <a:rPr lang="es-ES" sz="2000" i="1" dirty="0" err="1"/>
              <a:t>mitjà</a:t>
            </a:r>
            <a:r>
              <a:rPr lang="es-ES" sz="2000" i="1" dirty="0"/>
              <a:t> </a:t>
            </a:r>
            <a:r>
              <a:rPr lang="es-ES" sz="2000" i="1" dirty="0" err="1"/>
              <a:t>canvia</a:t>
            </a:r>
            <a:r>
              <a:rPr lang="es-ES" sz="2000" i="1" dirty="0"/>
              <a:t> entre lligues vs </a:t>
            </a:r>
            <a:r>
              <a:rPr lang="es-ES" sz="2000" i="1" dirty="0" err="1"/>
              <a:t>condició</a:t>
            </a:r>
            <a:r>
              <a:rPr lang="es-ES" sz="2000" i="1" dirty="0"/>
              <a:t> </a:t>
            </a:r>
            <a:r>
              <a:rPr lang="es-ES" sz="2000" i="1" dirty="0" err="1"/>
              <a:t>internacionalitat</a:t>
            </a:r>
            <a:endParaRPr lang="es-ES" sz="2000" i="1" dirty="0"/>
          </a:p>
        </p:txBody>
      </p:sp>
      <p:pic>
        <p:nvPicPr>
          <p:cNvPr id="12" name="Imagen 11" descr="Gráfico, Gráfico de líneas&#10;&#10;El contenido generado por IA puede ser incorrecto.">
            <a:extLst>
              <a:ext uri="{FF2B5EF4-FFF2-40B4-BE49-F238E27FC236}">
                <a16:creationId xmlns:a16="http://schemas.microsoft.com/office/drawing/2014/main" id="{5FDF8740-4FA4-0B81-FE5F-71F5EDC14133}"/>
              </a:ext>
            </a:extLst>
          </p:cNvPr>
          <p:cNvPicPr>
            <a:picLocks noChangeAspect="1"/>
          </p:cNvPicPr>
          <p:nvPr/>
        </p:nvPicPr>
        <p:blipFill>
          <a:blip r:embed="rId3"/>
          <a:stretch>
            <a:fillRect/>
          </a:stretch>
        </p:blipFill>
        <p:spPr>
          <a:xfrm>
            <a:off x="7096128" y="2052101"/>
            <a:ext cx="4925729" cy="37775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Imagen 15" descr="Gráfico, Gráfico de dispersión&#10;&#10;El contenido generado por IA puede ser incorrecto.">
            <a:extLst>
              <a:ext uri="{FF2B5EF4-FFF2-40B4-BE49-F238E27FC236}">
                <a16:creationId xmlns:a16="http://schemas.microsoft.com/office/drawing/2014/main" id="{92E47910-0BE7-B2AB-922F-59B0D77E148E}"/>
              </a:ext>
            </a:extLst>
          </p:cNvPr>
          <p:cNvPicPr>
            <a:picLocks noChangeAspect="1"/>
          </p:cNvPicPr>
          <p:nvPr/>
        </p:nvPicPr>
        <p:blipFill>
          <a:blip r:embed="rId4"/>
          <a:stretch>
            <a:fillRect/>
          </a:stretch>
        </p:blipFill>
        <p:spPr>
          <a:xfrm>
            <a:off x="315257" y="1935717"/>
            <a:ext cx="6103208" cy="41696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3273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F737C8-5878-D974-BA74-53BBFF2FA95C}"/>
              </a:ext>
            </a:extLst>
          </p:cNvPr>
          <p:cNvSpPr>
            <a:spLocks noGrp="1"/>
          </p:cNvSpPr>
          <p:nvPr>
            <p:ph type="title"/>
          </p:nvPr>
        </p:nvSpPr>
        <p:spPr/>
        <p:txBody>
          <a:bodyPr>
            <a:normAutofit/>
          </a:bodyPr>
          <a:lstStyle/>
          <a:p>
            <a:pPr fontAlgn="base">
              <a:spcAft>
                <a:spcPct val="0"/>
              </a:spcAft>
            </a:pPr>
            <a:r>
              <a:rPr lang="es-ES" sz="3600" b="1" u="sng" dirty="0" err="1">
                <a:effectLst>
                  <a:outerShdw blurRad="38100" dist="38100" dir="2700000" algn="tl">
                    <a:srgbClr val="000000">
                      <a:alpha val="43137"/>
                    </a:srgbClr>
                  </a:outerShdw>
                </a:effectLst>
              </a:rPr>
              <a:t>Models</a:t>
            </a:r>
            <a:r>
              <a:rPr lang="es-ES" sz="3600" b="1" u="sng" dirty="0">
                <a:effectLst>
                  <a:outerShdw blurRad="38100" dist="38100" dir="2700000" algn="tl">
                    <a:srgbClr val="000000">
                      <a:alpha val="43137"/>
                    </a:srgbClr>
                  </a:outerShdw>
                </a:effectLst>
              </a:rPr>
              <a:t> </a:t>
            </a:r>
            <a:r>
              <a:rPr lang="es-ES" sz="3600" b="1" u="sng" dirty="0" err="1">
                <a:effectLst>
                  <a:outerShdw blurRad="38100" dist="38100" dir="2700000" algn="tl">
                    <a:srgbClr val="000000">
                      <a:alpha val="43137"/>
                    </a:srgbClr>
                  </a:outerShdw>
                </a:effectLst>
              </a:rPr>
              <a:t>predictiUS</a:t>
            </a:r>
            <a:r>
              <a:rPr lang="es-ES" sz="3600" b="1" u="sng" dirty="0">
                <a:effectLst>
                  <a:outerShdw blurRad="38100" dist="38100" dir="2700000" algn="tl">
                    <a:srgbClr val="000000">
                      <a:alpha val="43137"/>
                    </a:srgbClr>
                  </a:outerShdw>
                </a:effectLst>
              </a:rPr>
              <a:t> </a:t>
            </a:r>
            <a:r>
              <a:rPr lang="es-ES" sz="3600" b="1" u="sng" dirty="0" err="1">
                <a:effectLst>
                  <a:outerShdw blurRad="38100" dist="38100" dir="2700000" algn="tl">
                    <a:srgbClr val="000000">
                      <a:alpha val="43137"/>
                    </a:srgbClr>
                  </a:outerShdw>
                </a:effectLst>
              </a:rPr>
              <a:t>pER</a:t>
            </a:r>
            <a:r>
              <a:rPr lang="es-ES" sz="3600" b="1" u="sng" dirty="0">
                <a:effectLst>
                  <a:outerShdw blurRad="38100" dist="38100" dir="2700000" algn="tl">
                    <a:srgbClr val="000000">
                      <a:alpha val="43137"/>
                    </a:srgbClr>
                  </a:outerShdw>
                </a:effectLst>
              </a:rPr>
              <a:t> A identificar </a:t>
            </a:r>
            <a:r>
              <a:rPr lang="es-ES" sz="3600" b="1" u="sng" dirty="0" err="1">
                <a:effectLst>
                  <a:outerShdw blurRad="38100" dist="38100" dir="2700000" algn="tl">
                    <a:srgbClr val="000000">
                      <a:alpha val="43137"/>
                    </a:srgbClr>
                  </a:outerShdw>
                </a:effectLst>
              </a:rPr>
              <a:t>jugadorEs</a:t>
            </a:r>
            <a:r>
              <a:rPr lang="es-ES" sz="3600" b="1" u="sng" dirty="0">
                <a:effectLst>
                  <a:outerShdw blurRad="38100" dist="38100" dir="2700000" algn="tl">
                    <a:srgbClr val="000000">
                      <a:alpha val="43137"/>
                    </a:srgbClr>
                  </a:outerShdw>
                </a:effectLst>
              </a:rPr>
              <a:t> </a:t>
            </a:r>
            <a:r>
              <a:rPr lang="es-ES" sz="3600" b="1" u="sng" dirty="0" err="1">
                <a:effectLst>
                  <a:outerShdw blurRad="38100" dist="38100" dir="2700000" algn="tl">
                    <a:srgbClr val="000000">
                      <a:alpha val="43137"/>
                    </a:srgbClr>
                  </a:outerShdw>
                </a:effectLst>
              </a:rPr>
              <a:t>d’alto</a:t>
            </a:r>
            <a:r>
              <a:rPr lang="es-ES" sz="3600" b="1" u="sng" dirty="0">
                <a:effectLst>
                  <a:outerShdw blurRad="38100" dist="38100" dir="2700000" algn="tl">
                    <a:srgbClr val="000000">
                      <a:alpha val="43137"/>
                    </a:srgbClr>
                  </a:outerShdw>
                </a:effectLst>
              </a:rPr>
              <a:t> valor de mercado</a:t>
            </a:r>
          </a:p>
        </p:txBody>
      </p:sp>
      <p:sp>
        <p:nvSpPr>
          <p:cNvPr id="20" name="CuadroTexto 19">
            <a:extLst>
              <a:ext uri="{FF2B5EF4-FFF2-40B4-BE49-F238E27FC236}">
                <a16:creationId xmlns:a16="http://schemas.microsoft.com/office/drawing/2014/main" id="{A0A883D6-FB6E-5852-A759-EB659FE14A7D}"/>
              </a:ext>
            </a:extLst>
          </p:cNvPr>
          <p:cNvSpPr txBox="1"/>
          <p:nvPr/>
        </p:nvSpPr>
        <p:spPr>
          <a:xfrm>
            <a:off x="8366063" y="1877874"/>
            <a:ext cx="3718360" cy="954107"/>
          </a:xfrm>
          <a:prstGeom prst="rect">
            <a:avLst/>
          </a:prstGeom>
          <a:noFill/>
        </p:spPr>
        <p:txBody>
          <a:bodyPr wrap="square">
            <a:spAutoFit/>
          </a:bodyPr>
          <a:lstStyle/>
          <a:p>
            <a:pPr>
              <a:buNone/>
            </a:pPr>
            <a:r>
              <a:rPr lang="es-ES" sz="1400" dirty="0" err="1"/>
              <a:t>Recordem</a:t>
            </a:r>
            <a:r>
              <a:rPr lang="es-ES" sz="1400" dirty="0"/>
              <a:t>: Curva ROC analiza el comportamiento del modelo; AUC mide su capacidad </a:t>
            </a:r>
            <a:r>
              <a:rPr lang="es-ES" sz="1400" b="1" dirty="0" err="1"/>
              <a:t>capacidad</a:t>
            </a:r>
            <a:r>
              <a:rPr lang="es-ES" sz="1400" b="1" dirty="0"/>
              <a:t> del modelo para discriminar entre clases</a:t>
            </a:r>
            <a:r>
              <a:rPr lang="es-ES" sz="1400" dirty="0"/>
              <a:t> </a:t>
            </a:r>
            <a:r>
              <a:rPr lang="es-ES" sz="1400" b="1" dirty="0"/>
              <a:t>independientemente del umbral</a:t>
            </a:r>
            <a:r>
              <a:rPr lang="es-ES" sz="1400" dirty="0"/>
              <a:t> de decisión.</a:t>
            </a:r>
          </a:p>
        </p:txBody>
      </p:sp>
      <p:sp>
        <p:nvSpPr>
          <p:cNvPr id="5" name="CuadroTexto 4">
            <a:extLst>
              <a:ext uri="{FF2B5EF4-FFF2-40B4-BE49-F238E27FC236}">
                <a16:creationId xmlns:a16="http://schemas.microsoft.com/office/drawing/2014/main" id="{5D0241D9-8C32-C0F8-E438-D6AD726C390C}"/>
              </a:ext>
            </a:extLst>
          </p:cNvPr>
          <p:cNvSpPr txBox="1"/>
          <p:nvPr/>
        </p:nvSpPr>
        <p:spPr>
          <a:xfrm>
            <a:off x="286870" y="6005692"/>
            <a:ext cx="11618259" cy="646331"/>
          </a:xfrm>
          <a:prstGeom prst="rect">
            <a:avLst/>
          </a:prstGeom>
          <a:noFill/>
        </p:spPr>
        <p:txBody>
          <a:bodyPr wrap="square">
            <a:spAutoFit/>
          </a:bodyPr>
          <a:lstStyle/>
          <a:p>
            <a:r>
              <a:rPr lang="es-ES" dirty="0"/>
              <a:t>Los modelos no lineales (</a:t>
            </a:r>
            <a:r>
              <a:rPr lang="es-ES" dirty="0" err="1"/>
              <a:t>Random</a:t>
            </a:r>
            <a:r>
              <a:rPr lang="es-ES" dirty="0"/>
              <a:t> Forest y </a:t>
            </a:r>
            <a:r>
              <a:rPr lang="es-ES" dirty="0" err="1"/>
              <a:t>Gradient</a:t>
            </a:r>
            <a:r>
              <a:rPr lang="es-ES" dirty="0"/>
              <a:t> </a:t>
            </a:r>
            <a:r>
              <a:rPr lang="es-ES" dirty="0" err="1"/>
              <a:t>Boosting</a:t>
            </a:r>
            <a:r>
              <a:rPr lang="es-ES" dirty="0"/>
              <a:t>) predicen con gran precisión y estabilidad la pertenencia al Top 10% del valor de mercado, superando claramente al modelo </a:t>
            </a:r>
            <a:r>
              <a:rPr lang="es-ES" dirty="0" err="1"/>
              <a:t>Logit</a:t>
            </a:r>
            <a:r>
              <a:rPr lang="es-ES" dirty="0"/>
              <a:t>.</a:t>
            </a:r>
          </a:p>
        </p:txBody>
      </p:sp>
      <p:pic>
        <p:nvPicPr>
          <p:cNvPr id="9" name="Imagen 8" descr="Gráfico, Gráfico de cajas y bigotes&#10;&#10;El contenido generado por IA puede ser incorrecto.">
            <a:extLst>
              <a:ext uri="{FF2B5EF4-FFF2-40B4-BE49-F238E27FC236}">
                <a16:creationId xmlns:a16="http://schemas.microsoft.com/office/drawing/2014/main" id="{44BB7BB1-DC0D-F232-9C51-9C1D6DEA173E}"/>
              </a:ext>
            </a:extLst>
          </p:cNvPr>
          <p:cNvPicPr>
            <a:picLocks noChangeAspect="1"/>
          </p:cNvPicPr>
          <p:nvPr/>
        </p:nvPicPr>
        <p:blipFill>
          <a:blip r:embed="rId3"/>
          <a:stretch>
            <a:fillRect/>
          </a:stretch>
        </p:blipFill>
        <p:spPr>
          <a:xfrm>
            <a:off x="1278964" y="1695670"/>
            <a:ext cx="6510125" cy="422402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9643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7CA361-8A29-EB7F-E770-2E9FBF5BB32E}"/>
              </a:ext>
            </a:extLst>
          </p:cNvPr>
          <p:cNvSpPr>
            <a:spLocks noGrp="1"/>
          </p:cNvSpPr>
          <p:nvPr>
            <p:ph type="title"/>
          </p:nvPr>
        </p:nvSpPr>
        <p:spPr>
          <a:xfrm>
            <a:off x="1006199" y="194235"/>
            <a:ext cx="9720072" cy="1499616"/>
          </a:xfrm>
        </p:spPr>
        <p:txBody>
          <a:bodyPr anchor="ctr">
            <a:normAutofit/>
          </a:bodyPr>
          <a:lstStyle/>
          <a:p>
            <a:pPr fontAlgn="base">
              <a:spcAft>
                <a:spcPct val="0"/>
              </a:spcAft>
            </a:pPr>
            <a:r>
              <a:rPr lang="es-ES" sz="3600" b="1" u="sng" dirty="0">
                <a:effectLst>
                  <a:outerShdw blurRad="38100" dist="38100" dir="2700000" algn="tl">
                    <a:srgbClr val="000000">
                      <a:alpha val="43137"/>
                    </a:srgbClr>
                  </a:outerShdw>
                </a:effectLst>
              </a:rPr>
              <a:t>CONCLUSIÓ</a:t>
            </a:r>
          </a:p>
        </p:txBody>
      </p:sp>
      <p:pic>
        <p:nvPicPr>
          <p:cNvPr id="5" name="Marcador de contenido 4" descr="Mà de dona utilitzant telèfon intel·ligent icona de concepte de xarxa global de comunicació i fons abstracte de línia punt.">
            <a:extLst>
              <a:ext uri="{FF2B5EF4-FFF2-40B4-BE49-F238E27FC236}">
                <a16:creationId xmlns:a16="http://schemas.microsoft.com/office/drawing/2014/main" id="{E48857A4-C19D-4F1F-9C23-B677CD77C1C1}"/>
              </a:ext>
            </a:extLst>
          </p:cNvPr>
          <p:cNvPicPr>
            <a:picLocks noGrp="1" noChangeAspect="1"/>
          </p:cNvPicPr>
          <p:nvPr>
            <p:ph sz="half" idx="1"/>
          </p:nvPr>
        </p:nvPicPr>
        <p:blipFill>
          <a:blip r:embed="rId3"/>
          <a:srcRect l="20729" r="12796" b="2"/>
          <a:stretch>
            <a:fillRect/>
          </a:stretch>
        </p:blipFill>
        <p:spPr>
          <a:xfrm>
            <a:off x="478358" y="2127624"/>
            <a:ext cx="4412319" cy="37335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CuadroTexto 7">
            <a:extLst>
              <a:ext uri="{FF2B5EF4-FFF2-40B4-BE49-F238E27FC236}">
                <a16:creationId xmlns:a16="http://schemas.microsoft.com/office/drawing/2014/main" id="{1282BFB0-9DCE-73DF-3E75-63C4F8DD0139}"/>
              </a:ext>
            </a:extLst>
          </p:cNvPr>
          <p:cNvSpPr txBox="1"/>
          <p:nvPr/>
        </p:nvSpPr>
        <p:spPr>
          <a:xfrm>
            <a:off x="5229412" y="1503592"/>
            <a:ext cx="6394584" cy="4867326"/>
          </a:xfrm>
          <a:prstGeom prst="rect">
            <a:avLst/>
          </a:prstGeom>
          <a:noFill/>
        </p:spPr>
        <p:txBody>
          <a:bodyPr wrap="square">
            <a:spAutoFit/>
          </a:bodyPr>
          <a:lstStyle/>
          <a:p>
            <a:pPr marL="742950" lvl="1" indent="-285750" algn="l">
              <a:buFont typeface="+mj-lt"/>
              <a:buAutoNum type="arabicPeriod"/>
            </a:pPr>
            <a:r>
              <a:rPr lang="es-ES" b="0" i="0" dirty="0">
                <a:effectLst/>
                <a:latin typeface="fkGroteskNeue"/>
              </a:rPr>
              <a:t>El valor de </a:t>
            </a:r>
            <a:r>
              <a:rPr lang="es-ES" b="0" i="0" dirty="0" err="1">
                <a:effectLst/>
                <a:latin typeface="fkGroteskNeue"/>
              </a:rPr>
              <a:t>mercat</a:t>
            </a:r>
            <a:r>
              <a:rPr lang="es-ES" b="0" i="0" dirty="0">
                <a:effectLst/>
                <a:latin typeface="fkGroteskNeue"/>
              </a:rPr>
              <a:t> es troba </a:t>
            </a:r>
            <a:r>
              <a:rPr lang="es-ES" b="0" i="0" dirty="0" err="1">
                <a:effectLst/>
                <a:latin typeface="fkGroteskNeue"/>
              </a:rPr>
              <a:t>altament</a:t>
            </a:r>
            <a:r>
              <a:rPr lang="es-ES" b="0" i="0" dirty="0">
                <a:effectLst/>
                <a:latin typeface="fkGroteskNeue"/>
              </a:rPr>
              <a:t> </a:t>
            </a:r>
            <a:r>
              <a:rPr lang="es-ES" b="0" i="0" dirty="0" err="1">
                <a:effectLst/>
                <a:latin typeface="fkGroteskNeue"/>
              </a:rPr>
              <a:t>concentrat</a:t>
            </a:r>
            <a:r>
              <a:rPr lang="es-ES" b="0" i="0" dirty="0">
                <a:effectLst/>
                <a:latin typeface="fkGroteskNeue"/>
              </a:rPr>
              <a:t> en un </a:t>
            </a:r>
            <a:r>
              <a:rPr lang="es-ES" b="0" i="0" dirty="0" err="1">
                <a:effectLst/>
                <a:latin typeface="fkGroteskNeue"/>
              </a:rPr>
              <a:t>grup</a:t>
            </a:r>
            <a:r>
              <a:rPr lang="es-ES" b="0" i="0" dirty="0">
                <a:effectLst/>
                <a:latin typeface="fkGroteskNeue"/>
              </a:rPr>
              <a:t> </a:t>
            </a:r>
            <a:r>
              <a:rPr lang="es-ES" b="0" i="0" dirty="0" err="1">
                <a:effectLst/>
                <a:latin typeface="fkGroteskNeue"/>
              </a:rPr>
              <a:t>reduït</a:t>
            </a:r>
            <a:r>
              <a:rPr lang="es-ES" b="0" i="0" dirty="0">
                <a:effectLst/>
                <a:latin typeface="fkGroteskNeue"/>
              </a:rPr>
              <a:t> de jugadores, </a:t>
            </a:r>
            <a:r>
              <a:rPr lang="es-ES" b="0" i="0" dirty="0" err="1">
                <a:effectLst/>
                <a:latin typeface="fkGroteskNeue"/>
              </a:rPr>
              <a:t>amb</a:t>
            </a:r>
            <a:r>
              <a:rPr lang="es-ES" b="0" i="0" dirty="0">
                <a:effectLst/>
                <a:latin typeface="fkGroteskNeue"/>
              </a:rPr>
              <a:t> </a:t>
            </a:r>
            <a:r>
              <a:rPr lang="es-ES" b="0" i="0" dirty="0" err="1">
                <a:effectLst/>
                <a:latin typeface="fkGroteskNeue"/>
              </a:rPr>
              <a:t>diferències</a:t>
            </a:r>
            <a:r>
              <a:rPr lang="es-ES" b="0" i="0" dirty="0">
                <a:effectLst/>
                <a:latin typeface="fkGroteskNeue"/>
              </a:rPr>
              <a:t> </a:t>
            </a:r>
            <a:r>
              <a:rPr lang="es-ES" b="0" i="0" dirty="0" err="1">
                <a:effectLst/>
                <a:latin typeface="fkGroteskNeue"/>
              </a:rPr>
              <a:t>molt</a:t>
            </a:r>
            <a:r>
              <a:rPr lang="es-ES" b="0" i="0" dirty="0">
                <a:effectLst/>
                <a:latin typeface="fkGroteskNeue"/>
              </a:rPr>
              <a:t> </a:t>
            </a:r>
            <a:r>
              <a:rPr lang="es-ES" b="0" i="0" dirty="0" err="1">
                <a:effectLst/>
                <a:latin typeface="fkGroteskNeue"/>
              </a:rPr>
              <a:t>grans</a:t>
            </a:r>
            <a:r>
              <a:rPr lang="es-ES" b="0" i="0" dirty="0">
                <a:effectLst/>
                <a:latin typeface="fkGroteskNeue"/>
              </a:rPr>
              <a:t> entre el “top” i la resta.​</a:t>
            </a:r>
          </a:p>
          <a:p>
            <a:pPr marL="742950" lvl="1" indent="-285750" algn="l">
              <a:buFont typeface="+mj-lt"/>
              <a:buAutoNum type="arabicPeriod"/>
            </a:pPr>
            <a:r>
              <a:rPr lang="es-ES" b="0" i="0" dirty="0">
                <a:effectLst/>
                <a:latin typeface="fkGroteskNeue"/>
              </a:rPr>
              <a:t>La </a:t>
            </a:r>
            <a:r>
              <a:rPr lang="es-ES" b="0" i="0" dirty="0" err="1">
                <a:effectLst/>
                <a:latin typeface="fkGroteskNeue"/>
              </a:rPr>
              <a:t>qualitat</a:t>
            </a:r>
            <a:r>
              <a:rPr lang="es-ES" b="0" i="0" dirty="0">
                <a:effectLst/>
                <a:latin typeface="fkGroteskNeue"/>
              </a:rPr>
              <a:t> esportiva (</a:t>
            </a:r>
            <a:r>
              <a:rPr lang="es-ES" b="0" i="0" dirty="0" err="1">
                <a:effectLst/>
                <a:latin typeface="fkGroteskNeue"/>
              </a:rPr>
              <a:t>overall</a:t>
            </a:r>
            <a:r>
              <a:rPr lang="es-ES" b="0" i="0" dirty="0">
                <a:effectLst/>
                <a:latin typeface="fkGroteskNeue"/>
              </a:rPr>
              <a:t> i </a:t>
            </a:r>
            <a:r>
              <a:rPr lang="es-ES" b="0" i="0" dirty="0" err="1">
                <a:effectLst/>
                <a:latin typeface="fkGroteskNeue"/>
              </a:rPr>
              <a:t>potential</a:t>
            </a:r>
            <a:r>
              <a:rPr lang="es-ES" b="0" i="0" dirty="0">
                <a:effectLst/>
                <a:latin typeface="fkGroteskNeue"/>
              </a:rPr>
              <a:t>) i les variables </a:t>
            </a:r>
            <a:r>
              <a:rPr lang="es-ES" b="0" i="0" dirty="0" err="1">
                <a:effectLst/>
                <a:latin typeface="fkGroteskNeue"/>
              </a:rPr>
              <a:t>econòmiques</a:t>
            </a:r>
            <a:r>
              <a:rPr lang="es-ES" b="0" i="0" dirty="0">
                <a:effectLst/>
                <a:latin typeface="fkGroteskNeue"/>
              </a:rPr>
              <a:t> (</a:t>
            </a:r>
            <a:r>
              <a:rPr lang="es-ES" b="0" i="0" dirty="0" err="1">
                <a:effectLst/>
                <a:latin typeface="fkGroteskNeue"/>
              </a:rPr>
              <a:t>wage</a:t>
            </a:r>
            <a:r>
              <a:rPr lang="es-ES" b="0" i="0" dirty="0">
                <a:effectLst/>
                <a:latin typeface="fkGroteskNeue"/>
              </a:rPr>
              <a:t>, </a:t>
            </a:r>
            <a:r>
              <a:rPr lang="es-ES" b="0" i="0" dirty="0" err="1">
                <a:effectLst/>
                <a:latin typeface="fkGroteskNeue"/>
              </a:rPr>
              <a:t>release_clause</a:t>
            </a:r>
            <a:r>
              <a:rPr lang="es-ES" b="0" i="0" dirty="0">
                <a:effectLst/>
                <a:latin typeface="fkGroteskNeue"/>
              </a:rPr>
              <a:t>) </a:t>
            </a:r>
            <a:r>
              <a:rPr lang="es-ES" b="0" i="0" dirty="0" err="1">
                <a:effectLst/>
                <a:latin typeface="fkGroteskNeue"/>
              </a:rPr>
              <a:t>són</a:t>
            </a:r>
            <a:r>
              <a:rPr lang="es-ES" b="0" i="0" dirty="0">
                <a:effectLst/>
                <a:latin typeface="fkGroteskNeue"/>
              </a:rPr>
              <a:t> </a:t>
            </a:r>
            <a:r>
              <a:rPr lang="es-ES" b="0" i="0" dirty="0" err="1">
                <a:effectLst/>
                <a:latin typeface="fkGroteskNeue"/>
              </a:rPr>
              <a:t>els</a:t>
            </a:r>
            <a:r>
              <a:rPr lang="es-ES" b="0" i="0" dirty="0">
                <a:effectLst/>
                <a:latin typeface="fkGroteskNeue"/>
              </a:rPr>
              <a:t> </a:t>
            </a:r>
            <a:r>
              <a:rPr lang="es-ES" b="0" i="0" dirty="0" err="1">
                <a:effectLst/>
                <a:latin typeface="fkGroteskNeue"/>
              </a:rPr>
              <a:t>principals</a:t>
            </a:r>
            <a:r>
              <a:rPr lang="es-ES" b="0" i="0" dirty="0">
                <a:effectLst/>
                <a:latin typeface="fkGroteskNeue"/>
              </a:rPr>
              <a:t> </a:t>
            </a:r>
            <a:r>
              <a:rPr lang="es-ES" b="0" i="0" dirty="0" err="1">
                <a:effectLst/>
                <a:latin typeface="fkGroteskNeue"/>
              </a:rPr>
              <a:t>motors</a:t>
            </a:r>
            <a:r>
              <a:rPr lang="es-ES" b="0" i="0" dirty="0">
                <a:effectLst/>
                <a:latin typeface="fkGroteskNeue"/>
              </a:rPr>
              <a:t> del valor de </a:t>
            </a:r>
            <a:r>
              <a:rPr lang="es-ES" b="0" i="0" dirty="0" err="1">
                <a:effectLst/>
                <a:latin typeface="fkGroteskNeue"/>
              </a:rPr>
              <a:t>mercat</a:t>
            </a:r>
            <a:r>
              <a:rPr lang="es-ES" b="0" i="0" dirty="0">
                <a:effectLst/>
                <a:latin typeface="fkGroteskNeue"/>
              </a:rPr>
              <a:t>.​</a:t>
            </a:r>
          </a:p>
          <a:p>
            <a:pPr marL="742950" lvl="1" indent="-285750" algn="l">
              <a:buFont typeface="+mj-lt"/>
              <a:buAutoNum type="arabicPeriod"/>
            </a:pPr>
            <a:r>
              <a:rPr lang="es-ES" b="0" i="0" dirty="0">
                <a:effectLst/>
                <a:latin typeface="fkGroteskNeue"/>
              </a:rPr>
              <a:t>La </a:t>
            </a:r>
            <a:r>
              <a:rPr lang="es-ES" b="0" i="0" dirty="0" err="1">
                <a:effectLst/>
                <a:latin typeface="fkGroteskNeue"/>
              </a:rPr>
              <a:t>posició</a:t>
            </a:r>
            <a:r>
              <a:rPr lang="es-ES" b="0" i="0" dirty="0">
                <a:effectLst/>
                <a:latin typeface="fkGroteskNeue"/>
              </a:rPr>
              <a:t> </a:t>
            </a:r>
            <a:r>
              <a:rPr lang="es-ES" b="0" i="0" dirty="0" err="1">
                <a:effectLst/>
                <a:latin typeface="fkGroteskNeue"/>
              </a:rPr>
              <a:t>influeix</a:t>
            </a:r>
            <a:r>
              <a:rPr lang="es-ES" b="0" i="0" dirty="0">
                <a:effectLst/>
                <a:latin typeface="fkGroteskNeue"/>
              </a:rPr>
              <a:t> en el valor: les jugadores ofensives presenten, en general, un valor </a:t>
            </a:r>
            <a:r>
              <a:rPr lang="es-ES" b="0" i="0" dirty="0" err="1">
                <a:effectLst/>
                <a:latin typeface="fkGroteskNeue"/>
              </a:rPr>
              <a:t>mitjà</a:t>
            </a:r>
            <a:r>
              <a:rPr lang="es-ES" b="0" i="0" dirty="0">
                <a:effectLst/>
                <a:latin typeface="fkGroteskNeue"/>
              </a:rPr>
              <a:t> superior a la resta de </a:t>
            </a:r>
            <a:r>
              <a:rPr lang="es-ES" b="0" i="0" dirty="0" err="1">
                <a:effectLst/>
                <a:latin typeface="fkGroteskNeue"/>
              </a:rPr>
              <a:t>posicions</a:t>
            </a:r>
            <a:r>
              <a:rPr lang="es-ES" b="0" i="0" dirty="0">
                <a:effectLst/>
                <a:latin typeface="fkGroteskNeue"/>
              </a:rPr>
              <a:t>.​</a:t>
            </a:r>
          </a:p>
          <a:p>
            <a:pPr marL="742950" lvl="1" indent="-285750" algn="l">
              <a:buFont typeface="+mj-lt"/>
              <a:buAutoNum type="arabicPeriod"/>
            </a:pPr>
            <a:r>
              <a:rPr lang="es-ES" b="0" i="0" dirty="0">
                <a:effectLst/>
                <a:latin typeface="fkGroteskNeue"/>
              </a:rPr>
              <a:t>Ser internacional incrementa de forma </a:t>
            </a:r>
            <a:r>
              <a:rPr lang="es-ES" b="0" i="0" dirty="0" err="1">
                <a:effectLst/>
                <a:latin typeface="fkGroteskNeue"/>
              </a:rPr>
              <a:t>molt</a:t>
            </a:r>
            <a:r>
              <a:rPr lang="es-ES" b="0" i="0" dirty="0">
                <a:effectLst/>
                <a:latin typeface="fkGroteskNeue"/>
              </a:rPr>
              <a:t> significativa el valor, </a:t>
            </a:r>
            <a:r>
              <a:rPr lang="es-ES" b="0" i="0" dirty="0" err="1">
                <a:effectLst/>
                <a:latin typeface="fkGroteskNeue"/>
              </a:rPr>
              <a:t>però</a:t>
            </a:r>
            <a:r>
              <a:rPr lang="es-ES" b="0" i="0" dirty="0">
                <a:effectLst/>
                <a:latin typeface="fkGroteskNeue"/>
              </a:rPr>
              <a:t> </a:t>
            </a:r>
            <a:r>
              <a:rPr lang="es-ES" b="0" i="0" dirty="0" err="1">
                <a:effectLst/>
                <a:latin typeface="fkGroteskNeue"/>
              </a:rPr>
              <a:t>l’impacte</a:t>
            </a:r>
            <a:r>
              <a:rPr lang="es-ES" b="0" i="0" dirty="0">
                <a:effectLst/>
                <a:latin typeface="fkGroteskNeue"/>
              </a:rPr>
              <a:t> </a:t>
            </a:r>
            <a:r>
              <a:rPr lang="es-ES" b="0" i="0" dirty="0" err="1">
                <a:effectLst/>
                <a:latin typeface="fkGroteskNeue"/>
              </a:rPr>
              <a:t>és</a:t>
            </a:r>
            <a:r>
              <a:rPr lang="es-ES" b="0" i="0" dirty="0">
                <a:effectLst/>
                <a:latin typeface="fkGroteskNeue"/>
              </a:rPr>
              <a:t> </a:t>
            </a:r>
            <a:r>
              <a:rPr lang="es-ES" b="0" i="0" dirty="0" err="1">
                <a:effectLst/>
                <a:latin typeface="fkGroteskNeue"/>
              </a:rPr>
              <a:t>més</a:t>
            </a:r>
            <a:r>
              <a:rPr lang="es-ES" b="0" i="0" dirty="0">
                <a:effectLst/>
                <a:latin typeface="fkGroteskNeue"/>
              </a:rPr>
              <a:t> gran en determinades lligues </a:t>
            </a:r>
            <a:r>
              <a:rPr lang="es-ES" b="0" i="0" dirty="0" err="1">
                <a:effectLst/>
                <a:latin typeface="fkGroteskNeue"/>
              </a:rPr>
              <a:t>com</a:t>
            </a:r>
            <a:r>
              <a:rPr lang="es-ES" b="0" i="0" dirty="0">
                <a:effectLst/>
                <a:latin typeface="fkGroteskNeue"/>
              </a:rPr>
              <a:t> la NWSL.​</a:t>
            </a:r>
          </a:p>
          <a:p>
            <a:pPr marL="742950" lvl="1" indent="-285750" algn="l">
              <a:buFont typeface="+mj-lt"/>
              <a:buAutoNum type="arabicPeriod"/>
            </a:pPr>
            <a:r>
              <a:rPr lang="es-ES" b="0" i="0" dirty="0">
                <a:effectLst/>
                <a:latin typeface="fkGroteskNeue"/>
              </a:rPr>
              <a:t>Hi ha </a:t>
            </a:r>
            <a:r>
              <a:rPr lang="es-ES" b="0" i="0" dirty="0" err="1">
                <a:effectLst/>
                <a:latin typeface="fkGroteskNeue"/>
              </a:rPr>
              <a:t>diferències</a:t>
            </a:r>
            <a:r>
              <a:rPr lang="es-ES" b="0" i="0" dirty="0">
                <a:effectLst/>
                <a:latin typeface="fkGroteskNeue"/>
              </a:rPr>
              <a:t> de valor entre lligues, </a:t>
            </a:r>
            <a:r>
              <a:rPr lang="es-ES" b="0" i="0" dirty="0" err="1">
                <a:effectLst/>
                <a:latin typeface="fkGroteskNeue"/>
              </a:rPr>
              <a:t>fet</a:t>
            </a:r>
            <a:r>
              <a:rPr lang="es-ES" b="0" i="0" dirty="0">
                <a:effectLst/>
                <a:latin typeface="fkGroteskNeue"/>
              </a:rPr>
              <a:t> que obre </a:t>
            </a:r>
            <a:r>
              <a:rPr lang="es-ES" b="0" i="0" dirty="0" err="1">
                <a:effectLst/>
                <a:latin typeface="fkGroteskNeue"/>
              </a:rPr>
              <a:t>oportunitats</a:t>
            </a:r>
            <a:r>
              <a:rPr lang="es-ES" b="0" i="0" dirty="0">
                <a:effectLst/>
                <a:latin typeface="fkGroteskNeue"/>
              </a:rPr>
              <a:t> de </a:t>
            </a:r>
            <a:r>
              <a:rPr lang="es-ES" b="0" i="0" dirty="0" err="1">
                <a:effectLst/>
                <a:latin typeface="fkGroteskNeue"/>
              </a:rPr>
              <a:t>fitxar</a:t>
            </a:r>
            <a:r>
              <a:rPr lang="es-ES" b="0" i="0" dirty="0">
                <a:effectLst/>
                <a:latin typeface="fkGroteskNeue"/>
              </a:rPr>
              <a:t> </a:t>
            </a:r>
            <a:r>
              <a:rPr lang="es-ES" b="0" i="0" dirty="0" err="1">
                <a:effectLst/>
                <a:latin typeface="fkGroteskNeue"/>
              </a:rPr>
              <a:t>talent</a:t>
            </a:r>
            <a:r>
              <a:rPr lang="es-ES" b="0" i="0" dirty="0">
                <a:effectLst/>
                <a:latin typeface="fkGroteskNeue"/>
              </a:rPr>
              <a:t> </a:t>
            </a:r>
            <a:r>
              <a:rPr lang="es-ES" b="0" i="0" dirty="0" err="1">
                <a:effectLst/>
                <a:latin typeface="fkGroteskNeue"/>
              </a:rPr>
              <a:t>infravalorat</a:t>
            </a:r>
            <a:r>
              <a:rPr lang="es-ES" b="0" i="0" dirty="0">
                <a:effectLst/>
                <a:latin typeface="fkGroteskNeue"/>
              </a:rPr>
              <a:t> en </a:t>
            </a:r>
            <a:r>
              <a:rPr lang="es-ES" b="0" i="0" dirty="0" err="1">
                <a:effectLst/>
                <a:latin typeface="fkGroteskNeue"/>
              </a:rPr>
              <a:t>competicions</a:t>
            </a:r>
            <a:r>
              <a:rPr lang="es-ES" b="0" i="0" dirty="0">
                <a:effectLst/>
                <a:latin typeface="fkGroteskNeue"/>
              </a:rPr>
              <a:t> </a:t>
            </a:r>
            <a:r>
              <a:rPr lang="es-ES" b="0" i="0" dirty="0" err="1">
                <a:effectLst/>
                <a:latin typeface="fkGroteskNeue"/>
              </a:rPr>
              <a:t>menys</a:t>
            </a:r>
            <a:r>
              <a:rPr lang="es-ES" b="0" i="0" dirty="0">
                <a:effectLst/>
                <a:latin typeface="fkGroteskNeue"/>
              </a:rPr>
              <a:t> </a:t>
            </a:r>
            <a:r>
              <a:rPr lang="es-ES" b="0" i="0" dirty="0" err="1">
                <a:effectLst/>
                <a:latin typeface="fkGroteskNeue"/>
              </a:rPr>
              <a:t>cotitzades</a:t>
            </a:r>
            <a:r>
              <a:rPr lang="es-ES" b="0" i="0" dirty="0">
                <a:effectLst/>
                <a:latin typeface="fkGroteskNeue"/>
              </a:rPr>
              <a:t>.​</a:t>
            </a:r>
          </a:p>
          <a:p>
            <a:pPr>
              <a:buNone/>
            </a:pPr>
            <a:br>
              <a:rPr lang="es-ES" dirty="0"/>
            </a:br>
            <a:endParaRPr lang="es-ES" dirty="0"/>
          </a:p>
        </p:txBody>
      </p:sp>
    </p:spTree>
    <p:extLst>
      <p:ext uri="{BB962C8B-B14F-4D97-AF65-F5344CB8AC3E}">
        <p14:creationId xmlns:p14="http://schemas.microsoft.com/office/powerpoint/2010/main" val="32281018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3E0F82-2C77-55DF-1E6F-1B409DE1316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104CAB7-3D85-1D2A-6854-B71559993A0B}"/>
              </a:ext>
            </a:extLst>
          </p:cNvPr>
          <p:cNvSpPr>
            <a:spLocks noGrp="1"/>
          </p:cNvSpPr>
          <p:nvPr>
            <p:ph type="title"/>
          </p:nvPr>
        </p:nvSpPr>
        <p:spPr>
          <a:xfrm>
            <a:off x="1024128" y="585216"/>
            <a:ext cx="9720072" cy="1499616"/>
          </a:xfrm>
        </p:spPr>
        <p:txBody>
          <a:bodyPr rtlCol="0">
            <a:normAutofit/>
          </a:bodyPr>
          <a:lstStyle/>
          <a:p>
            <a:r>
              <a:rPr lang="es-ES" noProof="1"/>
              <a:t>Recomendacions futures</a:t>
            </a:r>
          </a:p>
        </p:txBody>
      </p:sp>
      <p:sp>
        <p:nvSpPr>
          <p:cNvPr id="4" name="CuadroTexto 3">
            <a:extLst>
              <a:ext uri="{FF2B5EF4-FFF2-40B4-BE49-F238E27FC236}">
                <a16:creationId xmlns:a16="http://schemas.microsoft.com/office/drawing/2014/main" id="{5C2F07A9-BF79-25F9-8DA5-5912626BEC4C}"/>
              </a:ext>
            </a:extLst>
          </p:cNvPr>
          <p:cNvSpPr txBox="1"/>
          <p:nvPr/>
        </p:nvSpPr>
        <p:spPr>
          <a:xfrm>
            <a:off x="1201270" y="1674674"/>
            <a:ext cx="10231718" cy="2954655"/>
          </a:xfrm>
          <a:prstGeom prst="rect">
            <a:avLst/>
          </a:prstGeom>
          <a:noFill/>
        </p:spPr>
        <p:txBody>
          <a:bodyPr wrap="square">
            <a:spAutoFit/>
          </a:bodyPr>
          <a:lstStyle/>
          <a:p>
            <a:pPr algn="l">
              <a:buNone/>
            </a:pPr>
            <a:endParaRPr lang="es-ES" b="0" i="0" dirty="0">
              <a:effectLst/>
              <a:latin typeface="fkGroteskNeue"/>
            </a:endParaRPr>
          </a:p>
          <a:p>
            <a:pPr algn="l">
              <a:buFont typeface="Arial" panose="020B0604020202020204" pitchFamily="34" charset="0"/>
              <a:buChar char="•"/>
            </a:pPr>
            <a:r>
              <a:rPr lang="es-ES" sz="2800" b="0" i="0" dirty="0" err="1">
                <a:effectLst/>
                <a:latin typeface="fkGroteskNeue"/>
              </a:rPr>
              <a:t>Prioritzar</a:t>
            </a:r>
            <a:r>
              <a:rPr lang="es-ES" sz="2800" b="0" i="0" dirty="0">
                <a:effectLst/>
                <a:latin typeface="fkGroteskNeue"/>
              </a:rPr>
              <a:t> jugadores </a:t>
            </a:r>
            <a:r>
              <a:rPr lang="es-ES" sz="2800" b="0" i="0" dirty="0" err="1">
                <a:effectLst/>
                <a:latin typeface="fkGroteskNeue"/>
              </a:rPr>
              <a:t>amb</a:t>
            </a:r>
            <a:r>
              <a:rPr lang="es-ES" sz="2800" b="0" i="0" dirty="0">
                <a:effectLst/>
                <a:latin typeface="fkGroteskNeue"/>
              </a:rPr>
              <a:t> alta </a:t>
            </a:r>
            <a:r>
              <a:rPr lang="es-ES" sz="2800" b="0" i="0" dirty="0" err="1">
                <a:effectLst/>
                <a:latin typeface="fkGroteskNeue"/>
              </a:rPr>
              <a:t>combinació</a:t>
            </a:r>
            <a:r>
              <a:rPr lang="es-ES" sz="2800" b="0" i="0" dirty="0">
                <a:effectLst/>
                <a:latin typeface="fkGroteskNeue"/>
              </a:rPr>
              <a:t> de </a:t>
            </a:r>
            <a:r>
              <a:rPr lang="es-ES" sz="2800" b="0" i="0" dirty="0" err="1">
                <a:effectLst/>
                <a:latin typeface="fkGroteskNeue"/>
              </a:rPr>
              <a:t>overall</a:t>
            </a:r>
            <a:r>
              <a:rPr lang="es-ES" sz="2800" b="0" i="0" dirty="0">
                <a:effectLst/>
                <a:latin typeface="fkGroteskNeue"/>
              </a:rPr>
              <a:t>/</a:t>
            </a:r>
            <a:r>
              <a:rPr lang="es-ES" sz="2800" b="0" i="0" dirty="0" err="1">
                <a:effectLst/>
                <a:latin typeface="fkGroteskNeue"/>
              </a:rPr>
              <a:t>potential</a:t>
            </a:r>
            <a:r>
              <a:rPr lang="es-ES" sz="2800" b="0" i="0" dirty="0">
                <a:effectLst/>
                <a:latin typeface="fkGroteskNeue"/>
              </a:rPr>
              <a:t> i </a:t>
            </a:r>
            <a:r>
              <a:rPr lang="es-ES" sz="2800" b="0" i="0" dirty="0" err="1">
                <a:effectLst/>
                <a:latin typeface="fkGroteskNeue"/>
              </a:rPr>
              <a:t>condició</a:t>
            </a:r>
            <a:r>
              <a:rPr lang="es-ES" sz="2800" b="0" i="0" dirty="0">
                <a:effectLst/>
                <a:latin typeface="fkGroteskNeue"/>
              </a:rPr>
              <a:t> </a:t>
            </a:r>
            <a:r>
              <a:rPr lang="es-ES" sz="2800" b="0" i="0" dirty="0" err="1">
                <a:effectLst/>
                <a:latin typeface="fkGroteskNeue"/>
              </a:rPr>
              <a:t>d’internacional</a:t>
            </a:r>
            <a:r>
              <a:rPr lang="es-ES" sz="2800" b="0" i="0" dirty="0">
                <a:effectLst/>
                <a:latin typeface="fkGroteskNeue"/>
              </a:rPr>
              <a:t>, </a:t>
            </a:r>
            <a:r>
              <a:rPr lang="es-ES" sz="2800" b="0" i="0" dirty="0" err="1">
                <a:effectLst/>
                <a:latin typeface="fkGroteskNeue"/>
              </a:rPr>
              <a:t>sobretot</a:t>
            </a:r>
            <a:r>
              <a:rPr lang="es-ES" sz="2800" b="0" i="0" dirty="0">
                <a:effectLst/>
                <a:latin typeface="fkGroteskNeue"/>
              </a:rPr>
              <a:t> a lligues </a:t>
            </a:r>
            <a:r>
              <a:rPr lang="es-ES" sz="2800" b="0" i="0" dirty="0" err="1">
                <a:effectLst/>
                <a:latin typeface="fkGroteskNeue"/>
              </a:rPr>
              <a:t>amb</a:t>
            </a:r>
            <a:r>
              <a:rPr lang="es-ES" sz="2800" b="0" i="0" dirty="0">
                <a:effectLst/>
                <a:latin typeface="fkGroteskNeue"/>
              </a:rPr>
              <a:t> menor preu </a:t>
            </a:r>
            <a:r>
              <a:rPr lang="es-ES" sz="2800" b="0" i="0" dirty="0" err="1">
                <a:effectLst/>
                <a:latin typeface="fkGroteskNeue"/>
              </a:rPr>
              <a:t>mitjà</a:t>
            </a:r>
            <a:r>
              <a:rPr lang="es-ES" sz="2800" b="0" i="0" dirty="0">
                <a:effectLst/>
                <a:latin typeface="fkGroteskNeue"/>
              </a:rPr>
              <a:t>.​</a:t>
            </a:r>
          </a:p>
          <a:p>
            <a:pPr algn="l">
              <a:buFont typeface="Arial" panose="020B0604020202020204" pitchFamily="34" charset="0"/>
              <a:buChar char="•"/>
            </a:pPr>
            <a:endParaRPr lang="es-ES" sz="2800" dirty="0">
              <a:latin typeface="fkGroteskNeue"/>
            </a:endParaRPr>
          </a:p>
          <a:p>
            <a:pPr algn="l">
              <a:buFont typeface="Arial" panose="020B0604020202020204" pitchFamily="34" charset="0"/>
              <a:buChar char="•"/>
            </a:pPr>
            <a:endParaRPr lang="es-ES" sz="2800" b="0" i="0" dirty="0">
              <a:effectLst/>
              <a:latin typeface="fkGroteskNeue"/>
            </a:endParaRPr>
          </a:p>
          <a:p>
            <a:pPr algn="l">
              <a:buFont typeface="Arial" panose="020B0604020202020204" pitchFamily="34" charset="0"/>
              <a:buChar char="•"/>
            </a:pPr>
            <a:r>
              <a:rPr lang="es-ES" sz="2800" b="0" i="0" dirty="0">
                <a:effectLst/>
                <a:latin typeface="fkGroteskNeue"/>
              </a:rPr>
              <a:t>Explorar lligues </a:t>
            </a:r>
            <a:r>
              <a:rPr lang="es-ES" sz="2800" b="0" i="0" dirty="0" err="1">
                <a:effectLst/>
                <a:latin typeface="fkGroteskNeue"/>
              </a:rPr>
              <a:t>on</a:t>
            </a:r>
            <a:r>
              <a:rPr lang="es-ES" sz="2800" b="0" i="0" dirty="0">
                <a:effectLst/>
                <a:latin typeface="fkGroteskNeue"/>
              </a:rPr>
              <a:t> les jugadores </a:t>
            </a:r>
            <a:r>
              <a:rPr lang="es-ES" sz="2800" b="0" i="0" dirty="0" err="1">
                <a:effectLst/>
                <a:latin typeface="fkGroteskNeue"/>
              </a:rPr>
              <a:t>tenen</a:t>
            </a:r>
            <a:r>
              <a:rPr lang="es-ES" sz="2800" b="0" i="0" dirty="0">
                <a:effectLst/>
                <a:latin typeface="fkGroteskNeue"/>
              </a:rPr>
              <a:t> un </a:t>
            </a:r>
            <a:r>
              <a:rPr lang="es-ES" sz="2800" b="0" i="0" dirty="0" err="1">
                <a:effectLst/>
                <a:latin typeface="fkGroteskNeue"/>
              </a:rPr>
              <a:t>nivell</a:t>
            </a:r>
            <a:r>
              <a:rPr lang="es-ES" sz="2800" b="0" i="0" dirty="0">
                <a:effectLst/>
                <a:latin typeface="fkGroteskNeue"/>
              </a:rPr>
              <a:t> </a:t>
            </a:r>
            <a:r>
              <a:rPr lang="es-ES" sz="2800" b="0" i="0" dirty="0" err="1">
                <a:effectLst/>
                <a:latin typeface="fkGroteskNeue"/>
              </a:rPr>
              <a:t>esportiu</a:t>
            </a:r>
            <a:r>
              <a:rPr lang="es-ES" sz="2800" b="0" i="0" dirty="0">
                <a:effectLst/>
                <a:latin typeface="fkGroteskNeue"/>
              </a:rPr>
              <a:t> comparable </a:t>
            </a:r>
            <a:r>
              <a:rPr lang="es-ES" sz="2800" b="0" i="0" dirty="0" err="1">
                <a:effectLst/>
                <a:latin typeface="fkGroteskNeue"/>
              </a:rPr>
              <a:t>però</a:t>
            </a:r>
            <a:r>
              <a:rPr lang="es-ES" sz="2800" b="0" i="0" dirty="0">
                <a:effectLst/>
                <a:latin typeface="fkGroteskNeue"/>
              </a:rPr>
              <a:t> un valor </a:t>
            </a:r>
            <a:r>
              <a:rPr lang="es-ES" sz="2800" b="0" i="0" dirty="0" err="1">
                <a:effectLst/>
                <a:latin typeface="fkGroteskNeue"/>
              </a:rPr>
              <a:t>mitjà</a:t>
            </a:r>
            <a:r>
              <a:rPr lang="es-ES" sz="2800" b="0" i="0" dirty="0">
                <a:effectLst/>
                <a:latin typeface="fkGroteskNeue"/>
              </a:rPr>
              <a:t> inferior al de </a:t>
            </a:r>
            <a:r>
              <a:rPr lang="es-ES" sz="2800" b="0" i="0" dirty="0" err="1">
                <a:effectLst/>
                <a:latin typeface="fkGroteskNeue"/>
              </a:rPr>
              <a:t>competicions</a:t>
            </a:r>
            <a:r>
              <a:rPr lang="es-ES" sz="2800" b="0" i="0" dirty="0">
                <a:effectLst/>
                <a:latin typeface="fkGroteskNeue"/>
              </a:rPr>
              <a:t> top.</a:t>
            </a:r>
          </a:p>
        </p:txBody>
      </p:sp>
    </p:spTree>
    <p:extLst>
      <p:ext uri="{BB962C8B-B14F-4D97-AF65-F5344CB8AC3E}">
        <p14:creationId xmlns:p14="http://schemas.microsoft.com/office/powerpoint/2010/main" val="2479635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D2C20-DDE5-3B3A-6E50-BE8755ED29F3}"/>
              </a:ext>
            </a:extLst>
          </p:cNvPr>
          <p:cNvSpPr>
            <a:spLocks noGrp="1"/>
          </p:cNvSpPr>
          <p:nvPr>
            <p:ph type="title"/>
          </p:nvPr>
        </p:nvSpPr>
        <p:spPr>
          <a:xfrm>
            <a:off x="1283776" y="2939796"/>
            <a:ext cx="9720072" cy="1499616"/>
          </a:xfrm>
        </p:spPr>
        <p:txBody>
          <a:bodyPr>
            <a:normAutofit fontScale="90000"/>
          </a:bodyPr>
          <a:lstStyle/>
          <a:p>
            <a:pPr algn="ctr"/>
            <a:r>
              <a:rPr lang="es-ES" dirty="0" err="1"/>
              <a:t>Moltes</a:t>
            </a:r>
            <a:r>
              <a:rPr lang="es-ES" dirty="0"/>
              <a:t> </a:t>
            </a:r>
            <a:r>
              <a:rPr lang="es-ES" dirty="0" err="1"/>
              <a:t>gràcies</a:t>
            </a:r>
            <a:br>
              <a:rPr lang="es-ES" dirty="0"/>
            </a:br>
            <a:br>
              <a:rPr lang="es-ES" dirty="0"/>
            </a:br>
            <a:r>
              <a:rPr lang="es-ES" dirty="0"/>
              <a:t> </a:t>
            </a:r>
            <a:br>
              <a:rPr lang="es-ES" dirty="0"/>
            </a:br>
            <a:r>
              <a:rPr lang="en-US" b="1" dirty="0"/>
              <a:t>“Without data, you’re just another person with an opinion.”</a:t>
            </a:r>
            <a:r>
              <a:rPr lang="en-US" dirty="0"/>
              <a:t> — </a:t>
            </a:r>
            <a:r>
              <a:rPr lang="en-US" i="1" dirty="0"/>
              <a:t>W. Edwards Deming</a:t>
            </a:r>
            <a:br>
              <a:rPr lang="en-US" dirty="0"/>
            </a:br>
            <a:endParaRPr lang="es-ES" dirty="0"/>
          </a:p>
        </p:txBody>
      </p:sp>
    </p:spTree>
    <p:extLst>
      <p:ext uri="{BB962C8B-B14F-4D97-AF65-F5344CB8AC3E}">
        <p14:creationId xmlns:p14="http://schemas.microsoft.com/office/powerpoint/2010/main" val="237774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11B2DD-84C2-B508-0F10-B424609722F3}"/>
              </a:ext>
            </a:extLst>
          </p:cNvPr>
          <p:cNvSpPr>
            <a:spLocks noGrp="1"/>
          </p:cNvSpPr>
          <p:nvPr>
            <p:ph type="title"/>
          </p:nvPr>
        </p:nvSpPr>
        <p:spPr>
          <a:xfrm>
            <a:off x="866249" y="513349"/>
            <a:ext cx="9720072" cy="1499616"/>
          </a:xfrm>
        </p:spPr>
        <p:txBody>
          <a:bodyPr/>
          <a:lstStyle/>
          <a:p>
            <a:r>
              <a:rPr lang="es-ES" b="1" u="sng" dirty="0">
                <a:effectLst>
                  <a:outerShdw blurRad="38100" dist="38100" dir="2700000" algn="tl">
                    <a:srgbClr val="000000">
                      <a:alpha val="43137"/>
                    </a:srgbClr>
                  </a:outerShdw>
                </a:effectLst>
              </a:rPr>
              <a:t>AVUI PARLEM</a:t>
            </a:r>
          </a:p>
        </p:txBody>
      </p:sp>
      <p:sp>
        <p:nvSpPr>
          <p:cNvPr id="4" name="CuadroTexto 3">
            <a:extLst>
              <a:ext uri="{FF2B5EF4-FFF2-40B4-BE49-F238E27FC236}">
                <a16:creationId xmlns:a16="http://schemas.microsoft.com/office/drawing/2014/main" id="{FAD3E1C9-D450-3E5B-4D81-B8069355AC3C}"/>
              </a:ext>
            </a:extLst>
          </p:cNvPr>
          <p:cNvSpPr txBox="1"/>
          <p:nvPr/>
        </p:nvSpPr>
        <p:spPr>
          <a:xfrm>
            <a:off x="818437" y="2265081"/>
            <a:ext cx="11068423" cy="3059812"/>
          </a:xfrm>
          <a:prstGeom prst="rect">
            <a:avLst/>
          </a:prstGeom>
          <a:noFill/>
        </p:spPr>
        <p:txBody>
          <a:bodyPr wrap="square">
            <a:spAutoFit/>
          </a:bodyPr>
          <a:lstStyle/>
          <a:p>
            <a:pPr defTabSz="914400">
              <a:lnSpc>
                <a:spcPct val="80000"/>
              </a:lnSpc>
              <a:spcBef>
                <a:spcPct val="0"/>
              </a:spcBef>
            </a:pPr>
            <a:r>
              <a:rPr lang="es-ES" sz="6000" b="1" i="1" dirty="0">
                <a:effectLst>
                  <a:outerShdw blurRad="38100" dist="38100" dir="2700000" algn="tl">
                    <a:srgbClr val="000000">
                      <a:alpha val="43137"/>
                    </a:srgbClr>
                  </a:outerShdw>
                </a:effectLst>
              </a:rPr>
              <a:t>Dades que </a:t>
            </a:r>
            <a:r>
              <a:rPr lang="es-ES" sz="6000" b="1" i="1" dirty="0" err="1">
                <a:effectLst>
                  <a:outerShdw blurRad="38100" dist="38100" dir="2700000" algn="tl">
                    <a:srgbClr val="000000">
                      <a:alpha val="43137"/>
                    </a:srgbClr>
                  </a:outerShdw>
                </a:effectLst>
              </a:rPr>
              <a:t>decideixen</a:t>
            </a:r>
            <a:r>
              <a:rPr lang="es-ES" sz="6000" b="1" i="1" dirty="0">
                <a:effectLst>
                  <a:outerShdw blurRad="38100" dist="38100" dir="2700000" algn="tl">
                    <a:srgbClr val="000000">
                      <a:alpha val="43137"/>
                    </a:srgbClr>
                  </a:outerShdw>
                </a:effectLst>
              </a:rPr>
              <a:t> </a:t>
            </a:r>
            <a:r>
              <a:rPr lang="es-ES" sz="6000" b="1" i="1" dirty="0" err="1">
                <a:effectLst>
                  <a:outerShdw blurRad="38100" dist="38100" dir="2700000" algn="tl">
                    <a:srgbClr val="000000">
                      <a:alpha val="43137"/>
                    </a:srgbClr>
                  </a:outerShdw>
                </a:effectLst>
              </a:rPr>
              <a:t>fitxatges</a:t>
            </a:r>
            <a:endParaRPr lang="es-ES" sz="6000" b="1" i="1" dirty="0">
              <a:effectLst>
                <a:outerShdw blurRad="38100" dist="38100" dir="2700000" algn="tl">
                  <a:srgbClr val="000000">
                    <a:alpha val="43137"/>
                  </a:srgbClr>
                </a:outerShdw>
              </a:effectLst>
            </a:endParaRPr>
          </a:p>
          <a:p>
            <a:pPr defTabSz="914400">
              <a:lnSpc>
                <a:spcPct val="80000"/>
              </a:lnSpc>
              <a:spcBef>
                <a:spcPct val="0"/>
              </a:spcBef>
            </a:pPr>
            <a:endParaRPr lang="es-ES" sz="6000" b="1" i="1" dirty="0">
              <a:effectLst>
                <a:outerShdw blurRad="38100" dist="38100" dir="2700000" algn="tl">
                  <a:srgbClr val="000000">
                    <a:alpha val="43137"/>
                  </a:srgbClr>
                </a:outerShdw>
              </a:effectLst>
            </a:endParaRPr>
          </a:p>
          <a:p>
            <a:pPr defTabSz="914400">
              <a:lnSpc>
                <a:spcPct val="80000"/>
              </a:lnSpc>
              <a:spcBef>
                <a:spcPct val="0"/>
              </a:spcBef>
            </a:pPr>
            <a:r>
              <a:rPr lang="fr-FR" sz="6000" b="1" i="1" dirty="0" err="1">
                <a:effectLst>
                  <a:outerShdw blurRad="38100" dist="38100" dir="2700000" algn="tl">
                    <a:srgbClr val="000000">
                      <a:alpha val="43137"/>
                    </a:srgbClr>
                  </a:outerShdw>
                </a:effectLst>
              </a:rPr>
              <a:t>Fitxatges</a:t>
            </a:r>
            <a:r>
              <a:rPr lang="fr-FR" sz="6000" b="1" i="1" dirty="0">
                <a:effectLst>
                  <a:outerShdw blurRad="38100" dist="38100" dir="2700000" algn="tl">
                    <a:srgbClr val="000000">
                      <a:alpha val="43137"/>
                    </a:srgbClr>
                  </a:outerShdw>
                </a:effectLst>
              </a:rPr>
              <a:t> </a:t>
            </a:r>
            <a:r>
              <a:rPr lang="fr-FR" sz="6000" b="1" i="1" dirty="0" err="1">
                <a:effectLst>
                  <a:outerShdw blurRad="38100" dist="38100" dir="2700000" algn="tl">
                    <a:srgbClr val="000000">
                      <a:alpha val="43137"/>
                    </a:srgbClr>
                  </a:outerShdw>
                </a:effectLst>
              </a:rPr>
              <a:t>intel·ligents</a:t>
            </a:r>
            <a:r>
              <a:rPr lang="fr-FR" sz="6000" b="1" i="1" dirty="0">
                <a:effectLst>
                  <a:outerShdw blurRad="38100" dist="38100" dir="2700000" algn="tl">
                    <a:srgbClr val="000000">
                      <a:alpha val="43137"/>
                    </a:srgbClr>
                  </a:outerShdw>
                </a:effectLst>
              </a:rPr>
              <a:t> </a:t>
            </a:r>
            <a:r>
              <a:rPr lang="fr-FR" sz="6000" b="1" i="1" dirty="0" err="1">
                <a:effectLst>
                  <a:outerShdw blurRad="38100" dist="38100" dir="2700000" algn="tl">
                    <a:srgbClr val="000000">
                      <a:alpha val="43137"/>
                    </a:srgbClr>
                  </a:outerShdw>
                </a:effectLst>
              </a:rPr>
              <a:t>gràcies</a:t>
            </a:r>
            <a:r>
              <a:rPr lang="fr-FR" sz="6000" b="1" i="1" dirty="0">
                <a:effectLst>
                  <a:outerShdw blurRad="38100" dist="38100" dir="2700000" algn="tl">
                    <a:srgbClr val="000000">
                      <a:alpha val="43137"/>
                    </a:srgbClr>
                  </a:outerShdw>
                </a:effectLst>
              </a:rPr>
              <a:t> a les </a:t>
            </a:r>
            <a:r>
              <a:rPr lang="fr-FR" sz="6000" b="1" i="1" dirty="0" err="1">
                <a:effectLst>
                  <a:outerShdw blurRad="38100" dist="38100" dir="2700000" algn="tl">
                    <a:srgbClr val="000000">
                      <a:alpha val="43137"/>
                    </a:srgbClr>
                  </a:outerShdw>
                </a:effectLst>
              </a:rPr>
              <a:t>dades</a:t>
            </a:r>
            <a:endParaRPr lang="es-ES" sz="60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5604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9A00BD-156F-AE5B-ED90-817DA89BF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DEC9F9-E8DE-8262-485A-E2F8F1862EEF}"/>
              </a:ext>
            </a:extLst>
          </p:cNvPr>
          <p:cNvSpPr>
            <a:spLocks noGrp="1"/>
          </p:cNvSpPr>
          <p:nvPr>
            <p:ph type="title"/>
          </p:nvPr>
        </p:nvSpPr>
        <p:spPr>
          <a:xfrm>
            <a:off x="982293" y="411420"/>
            <a:ext cx="9720072" cy="1499616"/>
          </a:xfrm>
        </p:spPr>
        <p:txBody>
          <a:bodyPr rtlCol="0">
            <a:normAutofit/>
          </a:bodyPr>
          <a:lstStyle/>
          <a:p>
            <a:r>
              <a:rPr lang="es-ES" b="1" u="sng" noProof="1">
                <a:effectLst>
                  <a:outerShdw blurRad="38100" dist="38100" dir="2700000" algn="tl">
                    <a:srgbClr val="000000">
                      <a:alpha val="43137"/>
                    </a:srgbClr>
                  </a:outerShdw>
                </a:effectLst>
              </a:rPr>
              <a:t>METODOLOGIA</a:t>
            </a:r>
          </a:p>
        </p:txBody>
      </p:sp>
      <p:pic>
        <p:nvPicPr>
          <p:cNvPr id="15" name="Imagen 14" descr="Imagen que contiene interior, tabla, cepillo de dientes, juguete&#10;&#10;El contenido generado por IA puede ser incorrecto.">
            <a:extLst>
              <a:ext uri="{FF2B5EF4-FFF2-40B4-BE49-F238E27FC236}">
                <a16:creationId xmlns:a16="http://schemas.microsoft.com/office/drawing/2014/main" id="{032E9A1A-0FA0-4950-142E-CE3FBA97E1A0}"/>
              </a:ext>
            </a:extLst>
          </p:cNvPr>
          <p:cNvPicPr>
            <a:picLocks noChangeAspect="1"/>
          </p:cNvPicPr>
          <p:nvPr/>
        </p:nvPicPr>
        <p:blipFill>
          <a:blip r:embed="rId3"/>
          <a:stretch>
            <a:fillRect/>
          </a:stretch>
        </p:blipFill>
        <p:spPr>
          <a:xfrm>
            <a:off x="896933" y="1757083"/>
            <a:ext cx="6042292" cy="38970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CuadroTexto 13">
            <a:extLst>
              <a:ext uri="{FF2B5EF4-FFF2-40B4-BE49-F238E27FC236}">
                <a16:creationId xmlns:a16="http://schemas.microsoft.com/office/drawing/2014/main" id="{6C7B751D-D5BF-1666-C8F5-C0EC3FBA3421}"/>
              </a:ext>
            </a:extLst>
          </p:cNvPr>
          <p:cNvSpPr txBox="1"/>
          <p:nvPr/>
        </p:nvSpPr>
        <p:spPr>
          <a:xfrm>
            <a:off x="7327152" y="1240146"/>
            <a:ext cx="4482353" cy="4247317"/>
          </a:xfrm>
          <a:prstGeom prst="rect">
            <a:avLst/>
          </a:prstGeom>
          <a:noFill/>
        </p:spPr>
        <p:txBody>
          <a:bodyPr wrap="square" rtlCol="0">
            <a:spAutoFit/>
          </a:bodyPr>
          <a:lstStyle/>
          <a:p>
            <a:pPr marL="283464" indent="-283464" algn="l" rtl="0" eaLnBrk="1" latinLnBrk="0" hangingPunct="1">
              <a:buFont typeface="Arial" panose="020B0604020202020204" pitchFamily="34" charset="0"/>
              <a:buChar char="•"/>
            </a:pPr>
            <a:r>
              <a:rPr lang="es-ES" sz="1800" dirty="0">
                <a:solidFill>
                  <a:srgbClr val="000000"/>
                </a:solidFill>
                <a:effectLst/>
                <a:latin typeface="Tw Cen MT" panose="020B0602020104020603" pitchFamily="34" charset="0"/>
              </a:rPr>
              <a:t>NETEJA DE DADES</a:t>
            </a:r>
          </a:p>
          <a:p>
            <a:pPr marL="283464" indent="-283464" algn="l" rtl="0" eaLnBrk="1" latinLnBrk="0" hangingPunct="1">
              <a:buFont typeface="Arial" panose="020B0604020202020204" pitchFamily="34" charset="0"/>
              <a:buChar char="•"/>
            </a:pPr>
            <a:endParaRPr lang="es-ES" sz="1800" dirty="0">
              <a:solidFill>
                <a:srgbClr val="000000"/>
              </a:solidFill>
              <a:effectLst/>
              <a:latin typeface="Tw Cen MT" panose="020B0602020104020603" pitchFamily="34" charset="0"/>
            </a:endParaRPr>
          </a:p>
          <a:p>
            <a:pPr marL="283464" indent="-283464" algn="l" rtl="0" eaLnBrk="1" latinLnBrk="0" hangingPunct="1">
              <a:buFont typeface="Arial" panose="020B0604020202020204" pitchFamily="34" charset="0"/>
              <a:buChar char="•"/>
            </a:pPr>
            <a:r>
              <a:rPr lang="es-ES" sz="1800" dirty="0">
                <a:solidFill>
                  <a:srgbClr val="000000"/>
                </a:solidFill>
                <a:effectLst/>
                <a:latin typeface="Tw Cen MT" panose="020B0602020104020603" pitchFamily="34" charset="0"/>
              </a:rPr>
              <a:t>ANÀLISI EXPLORATORI DE DADES</a:t>
            </a:r>
          </a:p>
          <a:p>
            <a:pPr marL="283464" indent="-283464" algn="l" rtl="0" eaLnBrk="1" latinLnBrk="0" hangingPunct="1">
              <a:buFont typeface="Arial" panose="020B0604020202020204" pitchFamily="34" charset="0"/>
              <a:buChar char="•"/>
            </a:pPr>
            <a:endParaRPr lang="es-ES" sz="1800" dirty="0">
              <a:solidFill>
                <a:srgbClr val="000000"/>
              </a:solidFill>
              <a:effectLst/>
              <a:latin typeface="Tw Cen MT" panose="020B0602020104020603" pitchFamily="34" charset="0"/>
            </a:endParaRPr>
          </a:p>
          <a:p>
            <a:pPr marL="283464" indent="-283464" algn="l" rtl="0" eaLnBrk="1" latinLnBrk="0" hangingPunct="1">
              <a:buFont typeface="Arial" panose="020B0604020202020204" pitchFamily="34" charset="0"/>
              <a:buChar char="•"/>
            </a:pPr>
            <a:r>
              <a:rPr lang="es-ES" dirty="0">
                <a:solidFill>
                  <a:srgbClr val="000000"/>
                </a:solidFill>
                <a:latin typeface="Tw Cen MT" panose="020B0602020104020603" pitchFamily="34" charset="0"/>
              </a:rPr>
              <a:t>IMPLEMENTACIÓ DE MODELS ESTADÍSTICS</a:t>
            </a:r>
          </a:p>
          <a:p>
            <a:pPr marL="740664" lvl="1" indent="-283464">
              <a:buFont typeface="Arial" panose="020B0604020202020204" pitchFamily="34" charset="0"/>
              <a:buChar char="•"/>
            </a:pPr>
            <a:r>
              <a:rPr lang="ca-ES" noProof="0" dirty="0">
                <a:solidFill>
                  <a:srgbClr val="000000"/>
                </a:solidFill>
                <a:latin typeface="Tw Cen MT" panose="020B0602020104020603" pitchFamily="34" charset="0"/>
              </a:rPr>
              <a:t>Hipòtesi de contrast</a:t>
            </a:r>
          </a:p>
          <a:p>
            <a:pPr marL="740664" lvl="1" indent="-283464">
              <a:buFont typeface="Arial" panose="020B0604020202020204" pitchFamily="34" charset="0"/>
              <a:buChar char="•"/>
            </a:pPr>
            <a:r>
              <a:rPr lang="ca-ES" noProof="0" dirty="0">
                <a:solidFill>
                  <a:srgbClr val="000000"/>
                </a:solidFill>
                <a:latin typeface="Tw Cen MT" panose="020B0602020104020603" pitchFamily="34" charset="0"/>
              </a:rPr>
              <a:t>Regressió lineal (Escala de la variable</a:t>
            </a:r>
            <a:r>
              <a:rPr lang="ca-ES" dirty="0">
                <a:solidFill>
                  <a:srgbClr val="000000"/>
                </a:solidFill>
                <a:latin typeface="Tw Cen MT" panose="020B0602020104020603" pitchFamily="34" charset="0"/>
              </a:rPr>
              <a:t>)</a:t>
            </a:r>
          </a:p>
          <a:p>
            <a:pPr marL="740664" lvl="1" indent="-283464">
              <a:buFont typeface="Arial" panose="020B0604020202020204" pitchFamily="34" charset="0"/>
              <a:buChar char="•"/>
            </a:pPr>
            <a:r>
              <a:rPr lang="ca-ES" noProof="0" dirty="0" err="1">
                <a:solidFill>
                  <a:srgbClr val="000000"/>
                </a:solidFill>
                <a:latin typeface="Tw Cen MT" panose="020B0602020104020603" pitchFamily="34" charset="0"/>
              </a:rPr>
              <a:t>Anova</a:t>
            </a:r>
            <a:r>
              <a:rPr lang="ca-ES" noProof="0" dirty="0">
                <a:solidFill>
                  <a:srgbClr val="000000"/>
                </a:solidFill>
                <a:latin typeface="Tw Cen MT" panose="020B0602020104020603" pitchFamily="34" charset="0"/>
              </a:rPr>
              <a:t> </a:t>
            </a:r>
            <a:r>
              <a:rPr lang="ca-ES" noProof="0" dirty="0" err="1">
                <a:solidFill>
                  <a:srgbClr val="000000"/>
                </a:solidFill>
                <a:latin typeface="Tw Cen MT" panose="020B0602020104020603" pitchFamily="34" charset="0"/>
              </a:rPr>
              <a:t>Unifactorial</a:t>
            </a:r>
            <a:endParaRPr lang="ca-ES" noProof="0" dirty="0">
              <a:solidFill>
                <a:srgbClr val="000000"/>
              </a:solidFill>
              <a:latin typeface="Tw Cen MT" panose="020B0602020104020603" pitchFamily="34" charset="0"/>
            </a:endParaRPr>
          </a:p>
          <a:p>
            <a:pPr marL="740664" lvl="1" indent="-283464">
              <a:buFont typeface="Arial" panose="020B0604020202020204" pitchFamily="34" charset="0"/>
              <a:buChar char="•"/>
            </a:pPr>
            <a:r>
              <a:rPr lang="ca-ES" dirty="0" err="1">
                <a:solidFill>
                  <a:srgbClr val="000000"/>
                </a:solidFill>
                <a:latin typeface="Tw Cen MT" panose="020B0602020104020603" pitchFamily="34" charset="0"/>
              </a:rPr>
              <a:t>Anova</a:t>
            </a:r>
            <a:r>
              <a:rPr lang="ca-ES" dirty="0">
                <a:solidFill>
                  <a:srgbClr val="000000"/>
                </a:solidFill>
                <a:latin typeface="Tw Cen MT" panose="020B0602020104020603" pitchFamily="34" charset="0"/>
              </a:rPr>
              <a:t> Multifactorial</a:t>
            </a:r>
            <a:endParaRPr lang="ca-ES" noProof="0" dirty="0">
              <a:solidFill>
                <a:srgbClr val="000000"/>
              </a:solidFill>
              <a:latin typeface="Tw Cen MT" panose="020B0602020104020603" pitchFamily="34" charset="0"/>
            </a:endParaRPr>
          </a:p>
          <a:p>
            <a:pPr marL="283464" indent="-283464" algn="l" rtl="0" eaLnBrk="1" latinLnBrk="0" hangingPunct="1">
              <a:buFont typeface="Arial" panose="020B0604020202020204" pitchFamily="34" charset="0"/>
              <a:buChar char="•"/>
            </a:pPr>
            <a:endParaRPr lang="es-ES" dirty="0">
              <a:solidFill>
                <a:srgbClr val="000000"/>
              </a:solidFill>
              <a:latin typeface="Tw Cen MT" panose="020B0602020104020603" pitchFamily="34" charset="0"/>
            </a:endParaRPr>
          </a:p>
          <a:p>
            <a:pPr marL="283464" indent="-283464" algn="l" rtl="0" eaLnBrk="1" latinLnBrk="0" hangingPunct="1">
              <a:buFont typeface="Arial" panose="020B0604020202020204" pitchFamily="34" charset="0"/>
              <a:buChar char="•"/>
            </a:pPr>
            <a:r>
              <a:rPr lang="es-ES" dirty="0">
                <a:solidFill>
                  <a:srgbClr val="000000"/>
                </a:solidFill>
                <a:latin typeface="Tw Cen MT" panose="020B0602020104020603" pitchFamily="34" charset="0"/>
              </a:rPr>
              <a:t>IMPLEMENTACIÓ DE MODELS NO LINEALS</a:t>
            </a:r>
          </a:p>
          <a:p>
            <a:pPr marL="740664" lvl="1" indent="-283464">
              <a:buFont typeface="Arial" panose="020B0604020202020204" pitchFamily="34" charset="0"/>
              <a:buChar char="•"/>
            </a:pPr>
            <a:r>
              <a:rPr lang="es-ES" dirty="0" err="1">
                <a:solidFill>
                  <a:srgbClr val="000000"/>
                </a:solidFill>
                <a:latin typeface="Tw Cen MT" panose="020B0602020104020603" pitchFamily="34" charset="0"/>
              </a:rPr>
              <a:t>Regressió</a:t>
            </a:r>
            <a:r>
              <a:rPr lang="es-ES" dirty="0">
                <a:solidFill>
                  <a:srgbClr val="000000"/>
                </a:solidFill>
                <a:latin typeface="Tw Cen MT" panose="020B0602020104020603" pitchFamily="34" charset="0"/>
              </a:rPr>
              <a:t> </a:t>
            </a:r>
            <a:r>
              <a:rPr lang="es-ES" dirty="0" err="1">
                <a:solidFill>
                  <a:srgbClr val="000000"/>
                </a:solidFill>
                <a:latin typeface="Tw Cen MT" panose="020B0602020104020603" pitchFamily="34" charset="0"/>
              </a:rPr>
              <a:t>Logaritmica</a:t>
            </a:r>
            <a:endParaRPr lang="es-ES" dirty="0">
              <a:solidFill>
                <a:srgbClr val="000000"/>
              </a:solidFill>
              <a:latin typeface="Tw Cen MT" panose="020B0602020104020603" pitchFamily="34" charset="0"/>
            </a:endParaRPr>
          </a:p>
          <a:p>
            <a:pPr marL="740664" lvl="1" indent="-283464">
              <a:buFont typeface="Arial" panose="020B0604020202020204" pitchFamily="34" charset="0"/>
              <a:buChar char="•"/>
            </a:pPr>
            <a:r>
              <a:rPr lang="es-ES" dirty="0" err="1">
                <a:solidFill>
                  <a:srgbClr val="000000"/>
                </a:solidFill>
                <a:latin typeface="Tw Cen MT" panose="020B0602020104020603" pitchFamily="34" charset="0"/>
              </a:rPr>
              <a:t>Random</a:t>
            </a:r>
            <a:r>
              <a:rPr lang="es-ES" dirty="0">
                <a:solidFill>
                  <a:srgbClr val="000000"/>
                </a:solidFill>
                <a:latin typeface="Tw Cen MT" panose="020B0602020104020603" pitchFamily="34" charset="0"/>
              </a:rPr>
              <a:t> Forest</a:t>
            </a:r>
          </a:p>
          <a:p>
            <a:pPr marL="740664" lvl="1" indent="-283464">
              <a:buFont typeface="Arial" panose="020B0604020202020204" pitchFamily="34" charset="0"/>
              <a:buChar char="•"/>
            </a:pPr>
            <a:r>
              <a:rPr lang="es-ES" dirty="0" err="1">
                <a:solidFill>
                  <a:srgbClr val="000000"/>
                </a:solidFill>
                <a:latin typeface="Tw Cen MT" panose="020B0602020104020603" pitchFamily="34" charset="0"/>
              </a:rPr>
              <a:t>Gradient</a:t>
            </a:r>
            <a:r>
              <a:rPr lang="es-ES" dirty="0">
                <a:solidFill>
                  <a:srgbClr val="000000"/>
                </a:solidFill>
                <a:latin typeface="Tw Cen MT" panose="020B0602020104020603" pitchFamily="34" charset="0"/>
              </a:rPr>
              <a:t> </a:t>
            </a:r>
            <a:r>
              <a:rPr lang="es-ES" dirty="0" err="1">
                <a:solidFill>
                  <a:srgbClr val="000000"/>
                </a:solidFill>
                <a:latin typeface="Tw Cen MT" panose="020B0602020104020603" pitchFamily="34" charset="0"/>
              </a:rPr>
              <a:t>Boosting</a:t>
            </a:r>
            <a:endParaRPr lang="es-ES" dirty="0">
              <a:solidFill>
                <a:srgbClr val="000000"/>
              </a:solidFill>
              <a:latin typeface="Tw Cen MT" panose="020B0602020104020603" pitchFamily="34" charset="0"/>
            </a:endParaRPr>
          </a:p>
          <a:p>
            <a:pPr algn="l" rtl="0" eaLnBrk="1" latinLnBrk="0" hangingPunct="1"/>
            <a:endParaRPr lang="es-ES" dirty="0">
              <a:solidFill>
                <a:srgbClr val="000000"/>
              </a:solidFill>
              <a:latin typeface="Tw Cen MT" panose="020B0602020104020603" pitchFamily="34" charset="0"/>
            </a:endParaRPr>
          </a:p>
        </p:txBody>
      </p:sp>
    </p:spTree>
    <p:extLst>
      <p:ext uri="{BB962C8B-B14F-4D97-AF65-F5344CB8AC3E}">
        <p14:creationId xmlns:p14="http://schemas.microsoft.com/office/powerpoint/2010/main" val="2876687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AF7302-01EB-8466-2F8B-5B7A1F8A8A10}"/>
              </a:ext>
            </a:extLst>
          </p:cNvPr>
          <p:cNvSpPr>
            <a:spLocks noGrp="1"/>
          </p:cNvSpPr>
          <p:nvPr>
            <p:ph type="title"/>
          </p:nvPr>
        </p:nvSpPr>
        <p:spPr>
          <a:xfrm>
            <a:off x="878202" y="292219"/>
            <a:ext cx="9720072" cy="1499616"/>
          </a:xfrm>
        </p:spPr>
        <p:txBody>
          <a:bodyPr>
            <a:normAutofit/>
          </a:bodyPr>
          <a:lstStyle/>
          <a:p>
            <a:r>
              <a:rPr lang="es-ES" b="1" u="sng" dirty="0">
                <a:effectLst>
                  <a:outerShdw blurRad="38100" dist="38100" dir="2700000" algn="tl">
                    <a:srgbClr val="000000">
                      <a:alpha val="43137"/>
                    </a:srgbClr>
                  </a:outerShdw>
                </a:effectLst>
              </a:rPr>
              <a:t>CONJUNT DE DADES (DATAFRAME)</a:t>
            </a:r>
          </a:p>
        </p:txBody>
      </p:sp>
      <p:sp>
        <p:nvSpPr>
          <p:cNvPr id="4" name="CuadroTexto 3">
            <a:extLst>
              <a:ext uri="{FF2B5EF4-FFF2-40B4-BE49-F238E27FC236}">
                <a16:creationId xmlns:a16="http://schemas.microsoft.com/office/drawing/2014/main" id="{1E2BBBB7-44D0-A3EE-AB57-EF3B2C092029}"/>
              </a:ext>
            </a:extLst>
          </p:cNvPr>
          <p:cNvSpPr txBox="1"/>
          <p:nvPr/>
        </p:nvSpPr>
        <p:spPr>
          <a:xfrm>
            <a:off x="1015999" y="1500095"/>
            <a:ext cx="10231718" cy="3416320"/>
          </a:xfrm>
          <a:prstGeom prst="rect">
            <a:avLst/>
          </a:prstGeom>
          <a:noFill/>
        </p:spPr>
        <p:txBody>
          <a:bodyPr wrap="square">
            <a:spAutoFit/>
          </a:bodyPr>
          <a:lstStyle/>
          <a:p>
            <a:pPr>
              <a:buFont typeface="Arial" panose="020B0604020202020204" pitchFamily="34" charset="0"/>
              <a:buChar char="•"/>
            </a:pPr>
            <a:r>
              <a:rPr lang="ca-ES" dirty="0">
                <a:solidFill>
                  <a:srgbClr val="333333"/>
                </a:solidFill>
                <a:latin typeface="Helvetica Neue"/>
              </a:rPr>
              <a:t>📎 Font: </a:t>
            </a:r>
            <a:r>
              <a:rPr lang="ca-ES" dirty="0" err="1">
                <a:solidFill>
                  <a:srgbClr val="333333"/>
                </a:solidFill>
                <a:latin typeface="Helvetica Neue"/>
              </a:rPr>
              <a:t>Kaggle</a:t>
            </a:r>
            <a:r>
              <a:rPr lang="ca-ES" dirty="0">
                <a:solidFill>
                  <a:srgbClr val="333333"/>
                </a:solidFill>
                <a:latin typeface="Helvetica Neue"/>
              </a:rPr>
              <a:t> – EA </a:t>
            </a:r>
            <a:r>
              <a:rPr lang="ca-ES" dirty="0" err="1">
                <a:solidFill>
                  <a:srgbClr val="333333"/>
                </a:solidFill>
                <a:latin typeface="Helvetica Neue"/>
              </a:rPr>
              <a:t>Sports</a:t>
            </a:r>
            <a:r>
              <a:rPr lang="ca-ES" dirty="0">
                <a:solidFill>
                  <a:srgbClr val="333333"/>
                </a:solidFill>
                <a:latin typeface="Helvetica Neue"/>
              </a:rPr>
              <a:t> FC 24 </a:t>
            </a:r>
            <a:r>
              <a:rPr lang="ca-ES" dirty="0" err="1">
                <a:solidFill>
                  <a:srgbClr val="333333"/>
                </a:solidFill>
                <a:latin typeface="Helvetica Neue"/>
              </a:rPr>
              <a:t>Complete</a:t>
            </a:r>
            <a:r>
              <a:rPr lang="ca-ES" dirty="0">
                <a:solidFill>
                  <a:srgbClr val="333333"/>
                </a:solidFill>
                <a:latin typeface="Helvetica Neue"/>
              </a:rPr>
              <a:t> Player </a:t>
            </a:r>
            <a:r>
              <a:rPr lang="ca-ES" dirty="0" err="1">
                <a:solidFill>
                  <a:srgbClr val="333333"/>
                </a:solidFill>
                <a:latin typeface="Helvetica Neue"/>
              </a:rPr>
              <a:t>Dataset</a:t>
            </a:r>
            <a:endParaRPr lang="ca-ES" dirty="0">
              <a:solidFill>
                <a:srgbClr val="333333"/>
              </a:solidFill>
              <a:latin typeface="Helvetica Neue"/>
            </a:endParaRPr>
          </a:p>
          <a:p>
            <a:pPr>
              <a:buFont typeface="Arial" panose="020B0604020202020204" pitchFamily="34" charset="0"/>
              <a:buChar char="•"/>
            </a:pPr>
            <a:endParaRPr lang="ca-ES" noProof="0" dirty="0">
              <a:solidFill>
                <a:srgbClr val="333333"/>
              </a:solidFill>
              <a:latin typeface="Helvetica Neue"/>
            </a:endParaRPr>
          </a:p>
          <a:p>
            <a:r>
              <a:rPr lang="ca-ES" noProof="0" dirty="0">
                <a:solidFill>
                  <a:srgbClr val="333333"/>
                </a:solidFill>
                <a:latin typeface="Helvetica Neue"/>
              </a:rPr>
              <a:t>Es basa en el conjunt de dades futbol femení, female_players.csv.</a:t>
            </a:r>
          </a:p>
          <a:p>
            <a:endParaRPr lang="ca-ES" noProof="0" dirty="0">
              <a:solidFill>
                <a:srgbClr val="333333"/>
              </a:solidFill>
              <a:latin typeface="Helvetica Neue"/>
            </a:endParaRPr>
          </a:p>
          <a:p>
            <a:pPr marL="742950" lvl="1" indent="-285750">
              <a:buFont typeface="Arial" panose="020B0604020202020204" pitchFamily="34" charset="0"/>
              <a:buChar char="•"/>
            </a:pPr>
            <a:r>
              <a:rPr lang="ca-ES" noProof="0" dirty="0">
                <a:solidFill>
                  <a:srgbClr val="333333"/>
                </a:solidFill>
                <a:latin typeface="Helvetica Neue"/>
              </a:rPr>
              <a:t>FIFA 2015–2023</a:t>
            </a:r>
          </a:p>
          <a:p>
            <a:pPr marL="742950" lvl="1" indent="-285750">
              <a:buFont typeface="Arial" panose="020B0604020202020204" pitchFamily="34" charset="0"/>
              <a:buChar char="•"/>
            </a:pPr>
            <a:endParaRPr lang="ca-ES" noProof="0" dirty="0">
              <a:solidFill>
                <a:srgbClr val="333333"/>
              </a:solidFill>
              <a:latin typeface="Helvetica Neue"/>
            </a:endParaRPr>
          </a:p>
          <a:p>
            <a:pPr marL="742950" lvl="1" indent="-285750">
              <a:buFont typeface="Arial" panose="020B0604020202020204" pitchFamily="34" charset="0"/>
              <a:buChar char="•"/>
            </a:pPr>
            <a:r>
              <a:rPr lang="ca-ES" noProof="0" dirty="0">
                <a:solidFill>
                  <a:srgbClr val="333333"/>
                </a:solidFill>
                <a:latin typeface="Helvetica Neue"/>
              </a:rPr>
              <a:t>EA </a:t>
            </a:r>
            <a:r>
              <a:rPr lang="ca-ES" noProof="0" dirty="0" err="1">
                <a:solidFill>
                  <a:srgbClr val="333333"/>
                </a:solidFill>
                <a:latin typeface="Helvetica Neue"/>
              </a:rPr>
              <a:t>Sports</a:t>
            </a:r>
            <a:r>
              <a:rPr lang="ca-ES" noProof="0" dirty="0">
                <a:solidFill>
                  <a:srgbClr val="333333"/>
                </a:solidFill>
                <a:latin typeface="Helvetica Neue"/>
              </a:rPr>
              <a:t> FC 24</a:t>
            </a:r>
          </a:p>
          <a:p>
            <a:pPr marL="742950" lvl="1" indent="-285750">
              <a:buFont typeface="Arial" panose="020B0604020202020204" pitchFamily="34" charset="0"/>
              <a:buChar char="•"/>
            </a:pPr>
            <a:endParaRPr lang="ca-ES" noProof="0" dirty="0">
              <a:solidFill>
                <a:srgbClr val="333333"/>
              </a:solidFill>
              <a:latin typeface="Helvetica Neue"/>
            </a:endParaRPr>
          </a:p>
          <a:p>
            <a:pPr>
              <a:buFont typeface="Arial" panose="020B0604020202020204" pitchFamily="34" charset="0"/>
              <a:buChar char="•"/>
            </a:pPr>
            <a:r>
              <a:rPr lang="ca-ES" noProof="0" dirty="0">
                <a:solidFill>
                  <a:srgbClr val="333333"/>
                </a:solidFill>
                <a:latin typeface="Helvetica Neue"/>
              </a:rPr>
              <a:t>Inclou:</a:t>
            </a:r>
          </a:p>
          <a:p>
            <a:pPr marL="742950" lvl="1" indent="-285750">
              <a:buFont typeface="Arial" panose="020B0604020202020204" pitchFamily="34" charset="0"/>
              <a:buChar char="•"/>
            </a:pPr>
            <a:r>
              <a:rPr lang="ca-ES" noProof="0" dirty="0">
                <a:solidFill>
                  <a:srgbClr val="333333"/>
                </a:solidFill>
                <a:latin typeface="Helvetica Neue"/>
              </a:rPr>
              <a:t>🎮 Estil de joc del videojoc</a:t>
            </a:r>
          </a:p>
          <a:p>
            <a:pPr marL="742950" lvl="1" indent="-285750">
              <a:buFont typeface="Arial" panose="020B0604020202020204" pitchFamily="34" charset="0"/>
              <a:buChar char="•"/>
            </a:pPr>
            <a:endParaRPr lang="ca-ES" noProof="0" dirty="0">
              <a:solidFill>
                <a:srgbClr val="333333"/>
              </a:solidFill>
              <a:latin typeface="Helvetica Neue"/>
            </a:endParaRPr>
          </a:p>
          <a:p>
            <a:pPr marL="742950" lvl="1" indent="-285750">
              <a:buFont typeface="Arial" panose="020B0604020202020204" pitchFamily="34" charset="0"/>
              <a:buChar char="•"/>
            </a:pPr>
            <a:r>
              <a:rPr lang="ca-ES" noProof="0" dirty="0">
                <a:solidFill>
                  <a:srgbClr val="333333"/>
                </a:solidFill>
                <a:latin typeface="Helvetica Neue"/>
              </a:rPr>
              <a:t>⚽ Estadístiques reals de les jugadores</a:t>
            </a:r>
          </a:p>
        </p:txBody>
      </p:sp>
      <p:sp>
        <p:nvSpPr>
          <p:cNvPr id="6" name="CuadroTexto 5">
            <a:extLst>
              <a:ext uri="{FF2B5EF4-FFF2-40B4-BE49-F238E27FC236}">
                <a16:creationId xmlns:a16="http://schemas.microsoft.com/office/drawing/2014/main" id="{404E0109-869D-8242-990B-9D9A8EB5635B}"/>
              </a:ext>
            </a:extLst>
          </p:cNvPr>
          <p:cNvSpPr txBox="1"/>
          <p:nvPr/>
        </p:nvSpPr>
        <p:spPr>
          <a:xfrm>
            <a:off x="800847" y="5170474"/>
            <a:ext cx="11020611" cy="1015663"/>
          </a:xfrm>
          <a:prstGeom prst="rect">
            <a:avLst/>
          </a:prstGeom>
          <a:noFill/>
        </p:spPr>
        <p:txBody>
          <a:bodyPr wrap="square">
            <a:spAutoFit/>
          </a:bodyPr>
          <a:lstStyle/>
          <a:p>
            <a:r>
              <a:rPr lang="es-ES" sz="6000" dirty="0"/>
              <a:t>5000 registres i 110 variables </a:t>
            </a:r>
          </a:p>
        </p:txBody>
      </p:sp>
    </p:spTree>
    <p:extLst>
      <p:ext uri="{BB962C8B-B14F-4D97-AF65-F5344CB8AC3E}">
        <p14:creationId xmlns:p14="http://schemas.microsoft.com/office/powerpoint/2010/main" val="99322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44E9EB-43F5-BCCA-86FA-6DA52D53FAD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60572D3-90EB-AAD1-BA06-16FDE0BD7742}"/>
              </a:ext>
            </a:extLst>
          </p:cNvPr>
          <p:cNvSpPr>
            <a:spLocks noGrp="1"/>
          </p:cNvSpPr>
          <p:nvPr>
            <p:ph type="title"/>
          </p:nvPr>
        </p:nvSpPr>
        <p:spPr>
          <a:xfrm>
            <a:off x="976316" y="47333"/>
            <a:ext cx="9720072" cy="1499616"/>
          </a:xfrm>
        </p:spPr>
        <p:txBody>
          <a:bodyPr rtlCol="0">
            <a:normAutofit/>
          </a:bodyPr>
          <a:lstStyle/>
          <a:p>
            <a:r>
              <a:rPr lang="ca-ES" b="1" u="sng" dirty="0">
                <a:effectLst>
                  <a:outerShdw blurRad="38100" dist="38100" dir="2700000" algn="tl">
                    <a:srgbClr val="000000">
                      <a:alpha val="43137"/>
                    </a:srgbClr>
                  </a:outerShdw>
                </a:effectLst>
              </a:rPr>
              <a:t>Analitzant fitxatges amb dades</a:t>
            </a:r>
          </a:p>
        </p:txBody>
      </p:sp>
      <p:graphicFrame>
        <p:nvGraphicFramePr>
          <p:cNvPr id="9" name="Diagrama 8">
            <a:extLst>
              <a:ext uri="{FF2B5EF4-FFF2-40B4-BE49-F238E27FC236}">
                <a16:creationId xmlns:a16="http://schemas.microsoft.com/office/drawing/2014/main" id="{9C8A66E3-3CCF-15ED-74DD-C60E574F6252}"/>
              </a:ext>
            </a:extLst>
          </p:cNvPr>
          <p:cNvGraphicFramePr/>
          <p:nvPr>
            <p:extLst>
              <p:ext uri="{D42A27DB-BD31-4B8C-83A1-F6EECF244321}">
                <p14:modId xmlns:p14="http://schemas.microsoft.com/office/powerpoint/2010/main" val="1478307013"/>
              </p:ext>
            </p:extLst>
          </p:nvPr>
        </p:nvGraphicFramePr>
        <p:xfrm>
          <a:off x="1134763" y="1310298"/>
          <a:ext cx="10907825" cy="4962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ángulo 11">
            <a:extLst>
              <a:ext uri="{FF2B5EF4-FFF2-40B4-BE49-F238E27FC236}">
                <a16:creationId xmlns:a16="http://schemas.microsoft.com/office/drawing/2014/main" id="{11A50A9D-F109-E113-3897-4D27CBA20D65}"/>
              </a:ext>
            </a:extLst>
          </p:cNvPr>
          <p:cNvSpPr/>
          <p:nvPr/>
        </p:nvSpPr>
        <p:spPr>
          <a:xfrm>
            <a:off x="23140" y="1685365"/>
            <a:ext cx="1553690" cy="1297431"/>
          </a:xfrm>
          <a:prstGeom prst="rect">
            <a:avLst/>
          </a:prstGeom>
          <a:blipFill rotWithShape="1">
            <a:blip r:embed="rId8"/>
            <a:srcRect/>
            <a:stretch>
              <a:fillRect l="-2000" r="-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ca-ES" noProof="0" dirty="0"/>
          </a:p>
        </p:txBody>
      </p:sp>
    </p:spTree>
    <p:extLst>
      <p:ext uri="{BB962C8B-B14F-4D97-AF65-F5344CB8AC3E}">
        <p14:creationId xmlns:p14="http://schemas.microsoft.com/office/powerpoint/2010/main" val="9306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8606E6-E1DE-935B-B571-F8E78CE110B1}"/>
              </a:ext>
            </a:extLst>
          </p:cNvPr>
          <p:cNvSpPr>
            <a:spLocks noGrp="1"/>
          </p:cNvSpPr>
          <p:nvPr>
            <p:ph type="title"/>
          </p:nvPr>
        </p:nvSpPr>
        <p:spPr>
          <a:xfrm>
            <a:off x="915787" y="281696"/>
            <a:ext cx="9720072" cy="1499616"/>
          </a:xfrm>
        </p:spPr>
        <p:txBody>
          <a:bodyPr>
            <a:normAutofit/>
          </a:bodyPr>
          <a:lstStyle/>
          <a:p>
            <a:r>
              <a:rPr lang="es-ES" b="1" u="sng" dirty="0">
                <a:effectLst>
                  <a:outerShdw blurRad="38100" dist="38100" dir="2700000" algn="tl">
                    <a:srgbClr val="000000">
                      <a:alpha val="43137"/>
                    </a:srgbClr>
                  </a:outerShdw>
                </a:effectLst>
              </a:rPr>
              <a:t>DESCRIPCIÓ DE LES VARIABLES</a:t>
            </a:r>
          </a:p>
        </p:txBody>
      </p:sp>
      <p:graphicFrame>
        <p:nvGraphicFramePr>
          <p:cNvPr id="3" name="Diagrama 2">
            <a:extLst>
              <a:ext uri="{FF2B5EF4-FFF2-40B4-BE49-F238E27FC236}">
                <a16:creationId xmlns:a16="http://schemas.microsoft.com/office/drawing/2014/main" id="{20F57230-2AFF-97B3-1E5A-39AAD082B0C5}"/>
              </a:ext>
            </a:extLst>
          </p:cNvPr>
          <p:cNvGraphicFramePr/>
          <p:nvPr>
            <p:extLst>
              <p:ext uri="{D42A27DB-BD31-4B8C-83A1-F6EECF244321}">
                <p14:modId xmlns:p14="http://schemas.microsoft.com/office/powerpoint/2010/main" val="2684476299"/>
              </p:ext>
            </p:extLst>
          </p:nvPr>
        </p:nvGraphicFramePr>
        <p:xfrm>
          <a:off x="274918" y="1719942"/>
          <a:ext cx="11001811" cy="5051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61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BE39FD-86AF-F954-1E61-121DA38C3885}"/>
              </a:ext>
            </a:extLst>
          </p:cNvPr>
          <p:cNvSpPr>
            <a:spLocks noGrp="1"/>
          </p:cNvSpPr>
          <p:nvPr>
            <p:ph type="title"/>
          </p:nvPr>
        </p:nvSpPr>
        <p:spPr>
          <a:xfrm>
            <a:off x="902107" y="112925"/>
            <a:ext cx="9720072" cy="1499616"/>
          </a:xfrm>
        </p:spPr>
        <p:txBody>
          <a:bodyPr/>
          <a:lstStyle/>
          <a:p>
            <a:r>
              <a:rPr lang="pt-BR" b="1" u="sng" dirty="0" err="1">
                <a:effectLst>
                  <a:outerShdw blurRad="38100" dist="38100" dir="2700000" algn="tl">
                    <a:srgbClr val="000000">
                      <a:alpha val="43137"/>
                    </a:srgbClr>
                  </a:outerShdw>
                </a:effectLst>
              </a:rPr>
              <a:t>Preprocessament</a:t>
            </a:r>
            <a:r>
              <a:rPr lang="pt-BR" b="1" u="sng" dirty="0">
                <a:effectLst>
                  <a:outerShdw blurRad="38100" dist="38100" dir="2700000" algn="tl">
                    <a:srgbClr val="000000">
                      <a:alpha val="43137"/>
                    </a:srgbClr>
                  </a:outerShdw>
                </a:effectLst>
              </a:rPr>
              <a:t> de </a:t>
            </a:r>
            <a:r>
              <a:rPr lang="pt-BR" b="1" u="sng" dirty="0" err="1">
                <a:effectLst>
                  <a:outerShdw blurRad="38100" dist="38100" dir="2700000" algn="tl">
                    <a:srgbClr val="000000">
                      <a:alpha val="43137"/>
                    </a:srgbClr>
                  </a:outerShdw>
                </a:effectLst>
              </a:rPr>
              <a:t>dades</a:t>
            </a:r>
            <a:endParaRPr lang="es-ES" b="1" u="sng" dirty="0">
              <a:effectLst>
                <a:outerShdw blurRad="38100" dist="38100" dir="2700000" algn="tl">
                  <a:srgbClr val="000000">
                    <a:alpha val="43137"/>
                  </a:srgbClr>
                </a:outerShdw>
              </a:effectLst>
            </a:endParaRPr>
          </a:p>
        </p:txBody>
      </p:sp>
      <p:sp>
        <p:nvSpPr>
          <p:cNvPr id="4" name="CuadroTexto 3">
            <a:extLst>
              <a:ext uri="{FF2B5EF4-FFF2-40B4-BE49-F238E27FC236}">
                <a16:creationId xmlns:a16="http://schemas.microsoft.com/office/drawing/2014/main" id="{9FD783C4-FEAE-3585-6471-A690745E81DC}"/>
              </a:ext>
            </a:extLst>
          </p:cNvPr>
          <p:cNvSpPr txBox="1"/>
          <p:nvPr/>
        </p:nvSpPr>
        <p:spPr>
          <a:xfrm>
            <a:off x="1007035" y="1439223"/>
            <a:ext cx="10177930" cy="4062651"/>
          </a:xfrm>
          <a:prstGeom prst="rect">
            <a:avLst/>
          </a:prstGeom>
          <a:noFill/>
        </p:spPr>
        <p:txBody>
          <a:bodyPr wrap="square">
            <a:spAutoFit/>
          </a:bodyPr>
          <a:lstStyle/>
          <a:p>
            <a:pPr>
              <a:buNone/>
            </a:pPr>
            <a:endParaRPr lang="pt-BR" b="1" dirty="0"/>
          </a:p>
          <a:p>
            <a:pPr>
              <a:buNone/>
            </a:pPr>
            <a:r>
              <a:rPr lang="pt-BR" sz="2400" dirty="0">
                <a:solidFill>
                  <a:srgbClr val="333333"/>
                </a:solidFill>
                <a:latin typeface="Helvetica Neue"/>
              </a:rPr>
              <a:t>💶 Valor (€)</a:t>
            </a:r>
          </a:p>
          <a:p>
            <a:r>
              <a:rPr lang="pt-BR" sz="2400" dirty="0" err="1">
                <a:solidFill>
                  <a:srgbClr val="333333"/>
                </a:solidFill>
                <a:latin typeface="Helvetica Neue"/>
              </a:rPr>
              <a:t>Convertir</a:t>
            </a:r>
            <a:r>
              <a:rPr lang="pt-BR" sz="2400" dirty="0">
                <a:solidFill>
                  <a:srgbClr val="333333"/>
                </a:solidFill>
                <a:latin typeface="Helvetica Neue"/>
              </a:rPr>
              <a:t> </a:t>
            </a:r>
            <a:r>
              <a:rPr lang="pt-BR" sz="2400" dirty="0" err="1">
                <a:solidFill>
                  <a:srgbClr val="333333"/>
                </a:solidFill>
                <a:latin typeface="Helvetica Neue"/>
              </a:rPr>
              <a:t>lliures</a:t>
            </a:r>
            <a:r>
              <a:rPr lang="pt-BR" sz="2400" dirty="0">
                <a:solidFill>
                  <a:srgbClr val="333333"/>
                </a:solidFill>
                <a:latin typeface="Helvetica Neue"/>
              </a:rPr>
              <a:t> → </a:t>
            </a:r>
            <a:r>
              <a:rPr lang="es-ES" sz="2400" dirty="0">
                <a:solidFill>
                  <a:srgbClr val="333333"/>
                </a:solidFill>
                <a:latin typeface="Helvetica Neue"/>
              </a:rPr>
              <a:t>euros</a:t>
            </a:r>
            <a:r>
              <a:rPr lang="es-ES" sz="2400" dirty="0"/>
              <a:t> (1 EUR = 0,85 £)</a:t>
            </a:r>
            <a:endParaRPr lang="pt-BR" sz="2400" dirty="0">
              <a:solidFill>
                <a:srgbClr val="333333"/>
              </a:solidFill>
              <a:latin typeface="Helvetica Neue"/>
            </a:endParaRPr>
          </a:p>
          <a:p>
            <a:endParaRPr lang="pt-BR" sz="2400" dirty="0">
              <a:solidFill>
                <a:srgbClr val="333333"/>
              </a:solidFill>
              <a:latin typeface="Helvetica Neue"/>
            </a:endParaRPr>
          </a:p>
          <a:p>
            <a:pPr>
              <a:buNone/>
            </a:pPr>
            <a:r>
              <a:rPr lang="pt-BR" sz="2400" dirty="0">
                <a:solidFill>
                  <a:srgbClr val="333333"/>
                </a:solidFill>
                <a:latin typeface="Helvetica Neue"/>
              </a:rPr>
              <a:t>🏟️ </a:t>
            </a:r>
            <a:r>
              <a:rPr lang="pt-BR" sz="2400" dirty="0" err="1">
                <a:solidFill>
                  <a:srgbClr val="333333"/>
                </a:solidFill>
                <a:latin typeface="Helvetica Neue"/>
              </a:rPr>
              <a:t>Club_name</a:t>
            </a:r>
            <a:endParaRPr lang="pt-BR" sz="2400" dirty="0">
              <a:solidFill>
                <a:srgbClr val="333333"/>
              </a:solidFill>
              <a:latin typeface="Helvetica Neue"/>
            </a:endParaRPr>
          </a:p>
          <a:p>
            <a:pPr indent="-285750">
              <a:buFont typeface="Arial" panose="020B0604020202020204" pitchFamily="34" charset="0"/>
              <a:buChar char="•"/>
            </a:pPr>
            <a:r>
              <a:rPr lang="es-ES" sz="2400" dirty="0" err="1">
                <a:solidFill>
                  <a:srgbClr val="333333"/>
                </a:solidFill>
                <a:latin typeface="Helvetica Neue"/>
              </a:rPr>
              <a:t>Netejar</a:t>
            </a:r>
            <a:r>
              <a:rPr lang="es-ES" sz="2400" dirty="0">
                <a:solidFill>
                  <a:srgbClr val="333333"/>
                </a:solidFill>
                <a:latin typeface="Helvetica Neue"/>
              </a:rPr>
              <a:t> </a:t>
            </a:r>
            <a:r>
              <a:rPr lang="es-ES" sz="2400" dirty="0" err="1">
                <a:solidFill>
                  <a:srgbClr val="333333"/>
                </a:solidFill>
                <a:latin typeface="Helvetica Neue"/>
              </a:rPr>
              <a:t>club_name</a:t>
            </a:r>
            <a:r>
              <a:rPr lang="es-ES" sz="2400" dirty="0">
                <a:solidFill>
                  <a:srgbClr val="333333"/>
                </a:solidFill>
                <a:latin typeface="Helvetica Neue"/>
              </a:rPr>
              <a:t> </a:t>
            </a:r>
            <a:r>
              <a:rPr lang="es-ES" sz="2400" dirty="0" err="1">
                <a:solidFill>
                  <a:srgbClr val="333333"/>
                </a:solidFill>
                <a:latin typeface="Helvetica Neue"/>
              </a:rPr>
              <a:t>traient</a:t>
            </a:r>
            <a:r>
              <a:rPr lang="es-ES" sz="2400" dirty="0">
                <a:solidFill>
                  <a:srgbClr val="333333"/>
                </a:solidFill>
                <a:latin typeface="Helvetica Neue"/>
              </a:rPr>
              <a:t> la </a:t>
            </a:r>
            <a:r>
              <a:rPr lang="es-ES" sz="2400" dirty="0" err="1">
                <a:solidFill>
                  <a:srgbClr val="333333"/>
                </a:solidFill>
                <a:latin typeface="Helvetica Neue"/>
              </a:rPr>
              <a:t>lletra</a:t>
            </a:r>
            <a:r>
              <a:rPr lang="es-ES" sz="2400" dirty="0">
                <a:solidFill>
                  <a:srgbClr val="333333"/>
                </a:solidFill>
                <a:latin typeface="Helvetica Neue"/>
              </a:rPr>
              <a:t> “W” final i </a:t>
            </a:r>
            <a:r>
              <a:rPr lang="es-ES" sz="2400" dirty="0" err="1">
                <a:solidFill>
                  <a:srgbClr val="333333"/>
                </a:solidFill>
                <a:latin typeface="Helvetica Neue"/>
              </a:rPr>
              <a:t>l’espai</a:t>
            </a:r>
            <a:r>
              <a:rPr lang="es-ES" sz="2400" dirty="0">
                <a:solidFill>
                  <a:srgbClr val="333333"/>
                </a:solidFill>
                <a:latin typeface="Helvetica Neue"/>
              </a:rPr>
              <a:t>.</a:t>
            </a:r>
          </a:p>
          <a:p>
            <a:pPr indent="-285750">
              <a:buFont typeface="Arial" panose="020B0604020202020204" pitchFamily="34" charset="0"/>
              <a:buChar char="•"/>
            </a:pPr>
            <a:endParaRPr lang="es-ES" sz="2400" dirty="0">
              <a:solidFill>
                <a:srgbClr val="333333"/>
              </a:solidFill>
              <a:latin typeface="Helvetica Neue"/>
            </a:endParaRPr>
          </a:p>
          <a:p>
            <a:pPr>
              <a:buNone/>
            </a:pPr>
            <a:r>
              <a:rPr lang="pt-BR" sz="2400" dirty="0">
                <a:solidFill>
                  <a:srgbClr val="333333"/>
                </a:solidFill>
                <a:latin typeface="Helvetica Neue"/>
              </a:rPr>
              <a:t>📊 </a:t>
            </a:r>
            <a:r>
              <a:rPr lang="pt-BR" sz="2400" dirty="0" err="1">
                <a:solidFill>
                  <a:srgbClr val="333333"/>
                </a:solidFill>
                <a:latin typeface="Helvetica Neue"/>
              </a:rPr>
              <a:t>Valors</a:t>
            </a:r>
            <a:r>
              <a:rPr lang="pt-BR" sz="2400" dirty="0">
                <a:solidFill>
                  <a:srgbClr val="333333"/>
                </a:solidFill>
                <a:latin typeface="Helvetica Neue"/>
              </a:rPr>
              <a:t> </a:t>
            </a:r>
            <a:r>
              <a:rPr lang="pt-BR" sz="2400" dirty="0" err="1">
                <a:solidFill>
                  <a:srgbClr val="333333"/>
                </a:solidFill>
                <a:latin typeface="Helvetica Neue"/>
              </a:rPr>
              <a:t>absents</a:t>
            </a:r>
            <a:endParaRPr lang="pt-BR" sz="2400" dirty="0">
              <a:solidFill>
                <a:srgbClr val="333333"/>
              </a:solidFill>
              <a:latin typeface="Helvetica Neue"/>
            </a:endParaRPr>
          </a:p>
          <a:p>
            <a:pPr>
              <a:buFont typeface="Arial" panose="020B0604020202020204" pitchFamily="34" charset="0"/>
              <a:buChar char="•"/>
            </a:pPr>
            <a:r>
              <a:rPr lang="pt-BR" sz="2400" dirty="0">
                <a:solidFill>
                  <a:srgbClr val="333333"/>
                </a:solidFill>
                <a:latin typeface="Helvetica Neue"/>
              </a:rPr>
              <a:t>Filtrar </a:t>
            </a:r>
            <a:r>
              <a:rPr lang="pt-BR" sz="2400" dirty="0" err="1">
                <a:solidFill>
                  <a:srgbClr val="333333"/>
                </a:solidFill>
                <a:latin typeface="Helvetica Neue"/>
              </a:rPr>
              <a:t>league_name</a:t>
            </a:r>
            <a:r>
              <a:rPr lang="pt-BR" sz="2400" dirty="0">
                <a:solidFill>
                  <a:srgbClr val="333333"/>
                </a:solidFill>
                <a:latin typeface="Helvetica Neue"/>
              </a:rPr>
              <a:t> → </a:t>
            </a:r>
            <a:r>
              <a:rPr lang="pt-BR" sz="2400" dirty="0" err="1">
                <a:solidFill>
                  <a:srgbClr val="333333"/>
                </a:solidFill>
                <a:latin typeface="Helvetica Neue"/>
              </a:rPr>
              <a:t>ffemale_full</a:t>
            </a:r>
            <a:endParaRPr lang="pt-BR" sz="2400" dirty="0">
              <a:solidFill>
                <a:srgbClr val="333333"/>
              </a:solidFill>
              <a:latin typeface="Helvetica Neue"/>
            </a:endParaRPr>
          </a:p>
          <a:p>
            <a:pPr>
              <a:buFont typeface="Arial" panose="020B0604020202020204" pitchFamily="34" charset="0"/>
              <a:buChar char="•"/>
            </a:pPr>
            <a:r>
              <a:rPr lang="pt-BR" sz="2400" dirty="0">
                <a:solidFill>
                  <a:srgbClr val="333333"/>
                </a:solidFill>
                <a:latin typeface="Helvetica Neue"/>
              </a:rPr>
              <a:t>Imputar </a:t>
            </a:r>
            <a:r>
              <a:rPr lang="pt-BR" sz="2400" dirty="0" err="1">
                <a:solidFill>
                  <a:srgbClr val="333333"/>
                </a:solidFill>
                <a:latin typeface="Helvetica Neue"/>
              </a:rPr>
              <a:t>value_eur</a:t>
            </a:r>
            <a:r>
              <a:rPr lang="pt-BR" sz="2400" dirty="0">
                <a:solidFill>
                  <a:srgbClr val="333333"/>
                </a:solidFill>
                <a:latin typeface="Helvetica Neue"/>
              </a:rPr>
              <a:t> </a:t>
            </a:r>
            <a:r>
              <a:rPr lang="pt-BR" sz="2400" dirty="0" err="1">
                <a:solidFill>
                  <a:srgbClr val="333333"/>
                </a:solidFill>
                <a:latin typeface="Helvetica Neue"/>
              </a:rPr>
              <a:t>amb</a:t>
            </a:r>
            <a:r>
              <a:rPr lang="pt-BR" sz="2400" dirty="0">
                <a:solidFill>
                  <a:srgbClr val="333333"/>
                </a:solidFill>
                <a:latin typeface="Helvetica Neue"/>
              </a:rPr>
              <a:t> mediana </a:t>
            </a:r>
            <a:r>
              <a:rPr lang="pt-BR" sz="2400" dirty="0" err="1">
                <a:solidFill>
                  <a:srgbClr val="333333"/>
                </a:solidFill>
                <a:latin typeface="Helvetica Neue"/>
              </a:rPr>
              <a:t>del</a:t>
            </a:r>
            <a:r>
              <a:rPr lang="pt-BR" sz="2400" dirty="0">
                <a:solidFill>
                  <a:srgbClr val="333333"/>
                </a:solidFill>
                <a:latin typeface="Helvetica Neue"/>
              </a:rPr>
              <a:t> club</a:t>
            </a:r>
          </a:p>
          <a:p>
            <a:pPr>
              <a:buFont typeface="Arial" panose="020B0604020202020204" pitchFamily="34" charset="0"/>
              <a:buChar char="•"/>
            </a:pPr>
            <a:r>
              <a:rPr lang="pt-BR" sz="2400" dirty="0">
                <a:solidFill>
                  <a:srgbClr val="333333"/>
                </a:solidFill>
                <a:latin typeface="Helvetica Neue"/>
              </a:rPr>
              <a:t>Eliminar _</a:t>
            </a:r>
            <a:r>
              <a:rPr lang="pt-BR" sz="2400" dirty="0" err="1">
                <a:solidFill>
                  <a:srgbClr val="333333"/>
                </a:solidFill>
                <a:latin typeface="Helvetica Neue"/>
              </a:rPr>
              <a:t>eur</a:t>
            </a:r>
            <a:r>
              <a:rPr lang="pt-BR" sz="2400" dirty="0">
                <a:solidFill>
                  <a:srgbClr val="333333"/>
                </a:solidFill>
                <a:latin typeface="Helvetica Neue"/>
              </a:rPr>
              <a:t> </a:t>
            </a:r>
            <a:r>
              <a:rPr lang="pt-BR" sz="2400" dirty="0" err="1">
                <a:solidFill>
                  <a:srgbClr val="333333"/>
                </a:solidFill>
                <a:latin typeface="Helvetica Neue"/>
              </a:rPr>
              <a:t>dels</a:t>
            </a:r>
            <a:r>
              <a:rPr lang="pt-BR" sz="2400" dirty="0">
                <a:solidFill>
                  <a:srgbClr val="333333"/>
                </a:solidFill>
                <a:latin typeface="Helvetica Neue"/>
              </a:rPr>
              <a:t> </a:t>
            </a:r>
            <a:r>
              <a:rPr lang="pt-BR" sz="2400" dirty="0" err="1">
                <a:solidFill>
                  <a:srgbClr val="333333"/>
                </a:solidFill>
                <a:latin typeface="Helvetica Neue"/>
              </a:rPr>
              <a:t>noms</a:t>
            </a:r>
            <a:endParaRPr lang="pt-BR" sz="2400" dirty="0">
              <a:solidFill>
                <a:srgbClr val="333333"/>
              </a:solidFill>
              <a:latin typeface="Helvetica Neue"/>
            </a:endParaRPr>
          </a:p>
        </p:txBody>
      </p:sp>
    </p:spTree>
    <p:extLst>
      <p:ext uri="{BB962C8B-B14F-4D97-AF65-F5344CB8AC3E}">
        <p14:creationId xmlns:p14="http://schemas.microsoft.com/office/powerpoint/2010/main" val="2506685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DFF991-86BE-CEE5-E1C9-3D45576381AF}"/>
              </a:ext>
            </a:extLst>
          </p:cNvPr>
          <p:cNvSpPr>
            <a:spLocks noGrp="1"/>
          </p:cNvSpPr>
          <p:nvPr>
            <p:ph type="title"/>
          </p:nvPr>
        </p:nvSpPr>
        <p:spPr>
          <a:xfrm>
            <a:off x="1003708" y="229968"/>
            <a:ext cx="9720072" cy="1499616"/>
          </a:xfrm>
        </p:spPr>
        <p:txBody>
          <a:bodyPr>
            <a:normAutofit/>
          </a:bodyPr>
          <a:lstStyle/>
          <a:p>
            <a:r>
              <a:rPr lang="es-ES" b="1" u="sng" dirty="0">
                <a:effectLst>
                  <a:outerShdw blurRad="38100" dist="38100" dir="2700000" algn="tl">
                    <a:srgbClr val="000000">
                      <a:alpha val="43137"/>
                    </a:srgbClr>
                  </a:outerShdw>
                </a:effectLst>
              </a:rPr>
              <a:t>DATAFRAME DE TREBALL DESPRÉS DE LA NETEJA</a:t>
            </a:r>
          </a:p>
        </p:txBody>
      </p:sp>
      <p:graphicFrame>
        <p:nvGraphicFramePr>
          <p:cNvPr id="4" name="Diagrama 3">
            <a:extLst>
              <a:ext uri="{FF2B5EF4-FFF2-40B4-BE49-F238E27FC236}">
                <a16:creationId xmlns:a16="http://schemas.microsoft.com/office/drawing/2014/main" id="{9678EA06-42F9-4E1C-A6C7-908D0DE22D73}"/>
              </a:ext>
            </a:extLst>
          </p:cNvPr>
          <p:cNvGraphicFramePr/>
          <p:nvPr>
            <p:extLst>
              <p:ext uri="{D42A27DB-BD31-4B8C-83A1-F6EECF244321}">
                <p14:modId xmlns:p14="http://schemas.microsoft.com/office/powerpoint/2010/main" val="2806238535"/>
              </p:ext>
            </p:extLst>
          </p:nvPr>
        </p:nvGraphicFramePr>
        <p:xfrm>
          <a:off x="1468220" y="1451914"/>
          <a:ext cx="8976659" cy="5504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4180827D-3C6C-B220-54C4-6E45BF30A855}"/>
              </a:ext>
            </a:extLst>
          </p:cNvPr>
          <p:cNvSpPr txBox="1"/>
          <p:nvPr/>
        </p:nvSpPr>
        <p:spPr>
          <a:xfrm>
            <a:off x="1607670" y="3429000"/>
            <a:ext cx="2671482" cy="369332"/>
          </a:xfrm>
          <a:prstGeom prst="rect">
            <a:avLst/>
          </a:prstGeom>
          <a:noFill/>
        </p:spPr>
        <p:txBody>
          <a:bodyPr wrap="square" rtlCol="0">
            <a:spAutoFit/>
          </a:bodyPr>
          <a:lstStyle/>
          <a:p>
            <a:r>
              <a:rPr lang="es-ES" dirty="0"/>
              <a:t>REGISTRES</a:t>
            </a:r>
          </a:p>
        </p:txBody>
      </p:sp>
      <p:sp>
        <p:nvSpPr>
          <p:cNvPr id="8" name="CuadroTexto 7">
            <a:extLst>
              <a:ext uri="{FF2B5EF4-FFF2-40B4-BE49-F238E27FC236}">
                <a16:creationId xmlns:a16="http://schemas.microsoft.com/office/drawing/2014/main" id="{DB3FFD0F-B440-BE9D-9A2B-C3D27CE0F025}"/>
              </a:ext>
            </a:extLst>
          </p:cNvPr>
          <p:cNvSpPr txBox="1"/>
          <p:nvPr/>
        </p:nvSpPr>
        <p:spPr>
          <a:xfrm>
            <a:off x="6738132" y="1822236"/>
            <a:ext cx="3517492" cy="369332"/>
          </a:xfrm>
          <a:prstGeom prst="rect">
            <a:avLst/>
          </a:prstGeom>
          <a:noFill/>
        </p:spPr>
        <p:txBody>
          <a:bodyPr wrap="square" rtlCol="0">
            <a:spAutoFit/>
          </a:bodyPr>
          <a:lstStyle/>
          <a:p>
            <a:r>
              <a:rPr lang="es-ES" dirty="0"/>
              <a:t>REGISTRES JUGADORES D’ATAC</a:t>
            </a:r>
          </a:p>
        </p:txBody>
      </p:sp>
      <p:sp>
        <p:nvSpPr>
          <p:cNvPr id="9" name="CuadroTexto 8">
            <a:extLst>
              <a:ext uri="{FF2B5EF4-FFF2-40B4-BE49-F238E27FC236}">
                <a16:creationId xmlns:a16="http://schemas.microsoft.com/office/drawing/2014/main" id="{9C14EB0B-8F66-DF6C-584E-C90F0826B488}"/>
              </a:ext>
            </a:extLst>
          </p:cNvPr>
          <p:cNvSpPr txBox="1"/>
          <p:nvPr/>
        </p:nvSpPr>
        <p:spPr>
          <a:xfrm>
            <a:off x="6738132" y="5036754"/>
            <a:ext cx="3798386" cy="369332"/>
          </a:xfrm>
          <a:prstGeom prst="rect">
            <a:avLst/>
          </a:prstGeom>
          <a:noFill/>
        </p:spPr>
        <p:txBody>
          <a:bodyPr wrap="square" rtlCol="0">
            <a:spAutoFit/>
          </a:bodyPr>
          <a:lstStyle/>
          <a:p>
            <a:r>
              <a:rPr lang="es-ES" dirty="0"/>
              <a:t>REGISTRES JUGADORES NO D’ATAC</a:t>
            </a:r>
          </a:p>
        </p:txBody>
      </p:sp>
    </p:spTree>
    <p:extLst>
      <p:ext uri="{BB962C8B-B14F-4D97-AF65-F5344CB8AC3E}">
        <p14:creationId xmlns:p14="http://schemas.microsoft.com/office/powerpoint/2010/main" val="297593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5AAEB5-C3A5-DB35-4E18-0CFB7833DE55}"/>
              </a:ext>
            </a:extLst>
          </p:cNvPr>
          <p:cNvSpPr>
            <a:spLocks noGrp="1"/>
          </p:cNvSpPr>
          <p:nvPr>
            <p:ph type="title"/>
          </p:nvPr>
        </p:nvSpPr>
        <p:spPr>
          <a:xfrm>
            <a:off x="794531" y="0"/>
            <a:ext cx="9720072" cy="1499616"/>
          </a:xfrm>
        </p:spPr>
        <p:txBody>
          <a:bodyPr/>
          <a:lstStyle/>
          <a:p>
            <a:r>
              <a:rPr lang="es-ES" b="1" u="sng" dirty="0" err="1">
                <a:effectLst>
                  <a:outerShdw blurRad="38100" dist="38100" dir="2700000" algn="tl">
                    <a:srgbClr val="000000">
                      <a:alpha val="43137"/>
                    </a:srgbClr>
                  </a:outerShdw>
                </a:effectLst>
              </a:rPr>
              <a:t>DESCRIPCIó</a:t>
            </a:r>
            <a:r>
              <a:rPr lang="es-ES" b="1" u="sng" dirty="0">
                <a:effectLst>
                  <a:outerShdw blurRad="38100" dist="38100" dir="2700000" algn="tl">
                    <a:srgbClr val="000000">
                      <a:alpha val="43137"/>
                    </a:srgbClr>
                  </a:outerShdw>
                </a:effectLst>
              </a:rPr>
              <a:t> BÁSICA DEL MERCAT</a:t>
            </a:r>
          </a:p>
        </p:txBody>
      </p:sp>
      <p:graphicFrame>
        <p:nvGraphicFramePr>
          <p:cNvPr id="5" name="Tabla 4">
            <a:extLst>
              <a:ext uri="{FF2B5EF4-FFF2-40B4-BE49-F238E27FC236}">
                <a16:creationId xmlns:a16="http://schemas.microsoft.com/office/drawing/2014/main" id="{7636084D-0693-1F34-7F18-6F5DF94B2C42}"/>
              </a:ext>
            </a:extLst>
          </p:cNvPr>
          <p:cNvGraphicFramePr>
            <a:graphicFrameLocks noGrp="1"/>
          </p:cNvGraphicFramePr>
          <p:nvPr>
            <p:extLst>
              <p:ext uri="{D42A27DB-BD31-4B8C-83A1-F6EECF244321}">
                <p14:modId xmlns:p14="http://schemas.microsoft.com/office/powerpoint/2010/main" val="576468423"/>
              </p:ext>
            </p:extLst>
          </p:nvPr>
        </p:nvGraphicFramePr>
        <p:xfrm>
          <a:off x="920198" y="1598724"/>
          <a:ext cx="10632320" cy="2742700"/>
        </p:xfrm>
        <a:graphic>
          <a:graphicData uri="http://schemas.openxmlformats.org/drawingml/2006/table">
            <a:tbl>
              <a:tblPr firstRow="1" bandRow="1">
                <a:noFill/>
              </a:tblPr>
              <a:tblGrid>
                <a:gridCol w="1941800">
                  <a:extLst>
                    <a:ext uri="{9D8B030D-6E8A-4147-A177-3AD203B41FA5}">
                      <a16:colId xmlns:a16="http://schemas.microsoft.com/office/drawing/2014/main" val="1404383227"/>
                    </a:ext>
                  </a:extLst>
                </a:gridCol>
                <a:gridCol w="1860571">
                  <a:extLst>
                    <a:ext uri="{9D8B030D-6E8A-4147-A177-3AD203B41FA5}">
                      <a16:colId xmlns:a16="http://schemas.microsoft.com/office/drawing/2014/main" val="2560310650"/>
                    </a:ext>
                  </a:extLst>
                </a:gridCol>
                <a:gridCol w="1421357">
                  <a:extLst>
                    <a:ext uri="{9D8B030D-6E8A-4147-A177-3AD203B41FA5}">
                      <a16:colId xmlns:a16="http://schemas.microsoft.com/office/drawing/2014/main" val="3190347610"/>
                    </a:ext>
                  </a:extLst>
                </a:gridCol>
                <a:gridCol w="1907417">
                  <a:extLst>
                    <a:ext uri="{9D8B030D-6E8A-4147-A177-3AD203B41FA5}">
                      <a16:colId xmlns:a16="http://schemas.microsoft.com/office/drawing/2014/main" val="2817557852"/>
                    </a:ext>
                  </a:extLst>
                </a:gridCol>
                <a:gridCol w="3501175">
                  <a:extLst>
                    <a:ext uri="{9D8B030D-6E8A-4147-A177-3AD203B41FA5}">
                      <a16:colId xmlns:a16="http://schemas.microsoft.com/office/drawing/2014/main" val="2720492318"/>
                    </a:ext>
                  </a:extLst>
                </a:gridCol>
              </a:tblGrid>
              <a:tr h="391730">
                <a:tc>
                  <a:txBody>
                    <a:bodyPr/>
                    <a:lstStyle/>
                    <a:p>
                      <a:pPr algn="ctr">
                        <a:buNone/>
                      </a:pPr>
                      <a:r>
                        <a:rPr lang="es-ES" sz="1900" b="1" cap="none" spc="0" dirty="0">
                          <a:solidFill>
                            <a:schemeClr val="bg1"/>
                          </a:solidFill>
                        </a:rPr>
                        <a:t>Indicador</a:t>
                      </a:r>
                    </a:p>
                  </a:txBody>
                  <a:tcPr marL="85752" marR="61251" marT="122503" marB="122503" anchor="ctr">
                    <a:lnL w="12700" cmpd="sng">
                      <a:noFill/>
                    </a:lnL>
                    <a:lnR w="12700" cmpd="sng">
                      <a:noFill/>
                    </a:lnR>
                    <a:lnT w="19050" cap="flat" cmpd="sng" algn="ctr">
                      <a:noFill/>
                      <a:prstDash val="solid"/>
                    </a:lnT>
                    <a:lnB w="38100" cmpd="sng">
                      <a:noFill/>
                    </a:lnB>
                    <a:solidFill>
                      <a:schemeClr val="tx1"/>
                    </a:solidFill>
                  </a:tcPr>
                </a:tc>
                <a:tc>
                  <a:txBody>
                    <a:bodyPr/>
                    <a:lstStyle/>
                    <a:p>
                      <a:pPr marL="0" algn="ctr" defTabSz="914400" rtl="0" eaLnBrk="1" fontAlgn="t" latinLnBrk="0" hangingPunct="1">
                        <a:buNone/>
                      </a:pPr>
                      <a:r>
                        <a:rPr lang="es-ES" sz="1900" b="1" kern="1200" cap="none" spc="0" dirty="0" err="1">
                          <a:solidFill>
                            <a:schemeClr val="bg1"/>
                          </a:solidFill>
                          <a:latin typeface="+mn-lt"/>
                          <a:ea typeface="+mn-ea"/>
                          <a:cs typeface="+mn-cs"/>
                        </a:rPr>
                        <a:t>Mínim</a:t>
                      </a:r>
                      <a:r>
                        <a:rPr lang="es-ES" sz="1900" b="1" kern="1200" cap="none" spc="0" dirty="0">
                          <a:solidFill>
                            <a:schemeClr val="bg1"/>
                          </a:solidFill>
                          <a:latin typeface="+mn-lt"/>
                          <a:ea typeface="+mn-ea"/>
                          <a:cs typeface="+mn-cs"/>
                        </a:rPr>
                        <a:t> (€)</a:t>
                      </a:r>
                    </a:p>
                  </a:txBody>
                  <a:tcPr marL="38100" marR="38100" marT="38100" marB="38100" anchor="ctr">
                    <a:lnL w="12700" cmpd="sng">
                      <a:noFill/>
                    </a:lnL>
                    <a:lnR w="12700" cmpd="sng">
                      <a:noFill/>
                    </a:lnR>
                    <a:lnT w="19050" cap="flat" cmpd="sng" algn="ctr">
                      <a:noFill/>
                      <a:prstDash val="solid"/>
                    </a:lnT>
                    <a:lnB w="38100" cmpd="sng">
                      <a:noFill/>
                    </a:lnB>
                    <a:solidFill>
                      <a:schemeClr val="tx1"/>
                    </a:solidFill>
                  </a:tcPr>
                </a:tc>
                <a:tc>
                  <a:txBody>
                    <a:bodyPr/>
                    <a:lstStyle/>
                    <a:p>
                      <a:pPr marL="0" algn="ctr" defTabSz="914400" rtl="0" eaLnBrk="1" fontAlgn="t" latinLnBrk="0" hangingPunct="1">
                        <a:buNone/>
                      </a:pPr>
                      <a:r>
                        <a:rPr lang="es-ES" sz="1900" b="1" kern="1200" cap="none" spc="0">
                          <a:solidFill>
                            <a:schemeClr val="bg1"/>
                          </a:solidFill>
                          <a:latin typeface="+mn-lt"/>
                          <a:ea typeface="+mn-ea"/>
                          <a:cs typeface="+mn-cs"/>
                        </a:rPr>
                        <a:t>Mitjana (€)</a:t>
                      </a:r>
                    </a:p>
                  </a:txBody>
                  <a:tcPr marL="38100" marR="38100" marT="38100" marB="38100" anchor="ctr">
                    <a:lnL w="12700" cmpd="sng">
                      <a:noFill/>
                    </a:lnL>
                    <a:lnR w="12700" cmpd="sng">
                      <a:noFill/>
                    </a:lnR>
                    <a:lnT w="19050" cap="flat" cmpd="sng" algn="ctr">
                      <a:noFill/>
                      <a:prstDash val="solid"/>
                    </a:lnT>
                    <a:lnB w="38100" cmpd="sng">
                      <a:noFill/>
                    </a:lnB>
                    <a:solidFill>
                      <a:schemeClr val="tx1"/>
                    </a:solidFill>
                  </a:tcPr>
                </a:tc>
                <a:tc>
                  <a:txBody>
                    <a:bodyPr/>
                    <a:lstStyle/>
                    <a:p>
                      <a:pPr marL="0" algn="ctr" defTabSz="914400" rtl="0" eaLnBrk="1" fontAlgn="t" latinLnBrk="0" hangingPunct="1">
                        <a:buNone/>
                      </a:pPr>
                      <a:r>
                        <a:rPr lang="es-ES" sz="1900" b="1" kern="1200" cap="none" spc="0">
                          <a:solidFill>
                            <a:schemeClr val="bg1"/>
                          </a:solidFill>
                          <a:latin typeface="+mn-lt"/>
                          <a:ea typeface="+mn-ea"/>
                          <a:cs typeface="+mn-cs"/>
                        </a:rPr>
                        <a:t>Màxim (€)</a:t>
                      </a:r>
                    </a:p>
                  </a:txBody>
                  <a:tcPr marL="38100" marR="38100" marT="38100" marB="38100" anchor="ctr">
                    <a:lnL w="12700" cmpd="sng">
                      <a:noFill/>
                    </a:lnL>
                    <a:lnR w="12700" cmpd="sng">
                      <a:noFill/>
                    </a:lnR>
                    <a:lnT w="19050" cap="flat" cmpd="sng" algn="ctr">
                      <a:noFill/>
                      <a:prstDash val="solid"/>
                    </a:lnT>
                    <a:lnB w="38100" cmpd="sng">
                      <a:noFill/>
                    </a:lnB>
                    <a:solidFill>
                      <a:schemeClr val="tx1"/>
                    </a:solidFill>
                  </a:tcPr>
                </a:tc>
                <a:tc>
                  <a:txBody>
                    <a:bodyPr/>
                    <a:lstStyle/>
                    <a:p>
                      <a:pPr marL="0" algn="ctr" defTabSz="914400" rtl="0" eaLnBrk="1" fontAlgn="t" latinLnBrk="0" hangingPunct="1">
                        <a:buNone/>
                      </a:pPr>
                      <a:r>
                        <a:rPr lang="es-ES" sz="1900" b="1" kern="1200" cap="none" spc="0" dirty="0" err="1">
                          <a:solidFill>
                            <a:schemeClr val="bg1"/>
                          </a:solidFill>
                          <a:latin typeface="+mn-lt"/>
                          <a:ea typeface="+mn-ea"/>
                          <a:cs typeface="+mn-cs"/>
                        </a:rPr>
                        <a:t>Observacions</a:t>
                      </a:r>
                      <a:endParaRPr lang="es-ES" sz="1900" b="1" kern="1200" cap="none" spc="0" dirty="0">
                        <a:solidFill>
                          <a:schemeClr val="bg1"/>
                        </a:solidFill>
                        <a:latin typeface="+mn-lt"/>
                        <a:ea typeface="+mn-ea"/>
                        <a:cs typeface="+mn-cs"/>
                      </a:endParaRPr>
                    </a:p>
                  </a:txBody>
                  <a:tcPr marL="38100" marR="38100" marT="38100" marB="3810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604894836"/>
                  </a:ext>
                </a:extLst>
              </a:tr>
              <a:tr h="534740">
                <a:tc>
                  <a:txBody>
                    <a:bodyPr/>
                    <a:lstStyle/>
                    <a:p>
                      <a:pPr algn="r">
                        <a:buNone/>
                      </a:pPr>
                      <a:r>
                        <a:rPr lang="es-ES" sz="1400" b="1" cap="none" spc="0" dirty="0" err="1">
                          <a:solidFill>
                            <a:schemeClr val="tx1"/>
                          </a:solidFill>
                        </a:rPr>
                        <a:t>Value</a:t>
                      </a:r>
                      <a:r>
                        <a:rPr lang="es-ES" sz="1400" b="1" cap="none" spc="0" dirty="0">
                          <a:solidFill>
                            <a:schemeClr val="tx1"/>
                          </a:solidFill>
                        </a:rPr>
                        <a:t> (Valor de </a:t>
                      </a:r>
                      <a:r>
                        <a:rPr lang="es-ES" sz="1400" b="1" cap="none" spc="0" dirty="0" err="1">
                          <a:solidFill>
                            <a:schemeClr val="tx1"/>
                          </a:solidFill>
                        </a:rPr>
                        <a:t>mercat</a:t>
                      </a:r>
                      <a:r>
                        <a:rPr lang="es-ES" sz="1400" b="1" cap="none" spc="0" dirty="0">
                          <a:solidFill>
                            <a:schemeClr val="tx1"/>
                          </a:solidFill>
                        </a:rPr>
                        <a:t>)</a:t>
                      </a:r>
                      <a:endParaRPr lang="es-ES" sz="1400" cap="none" spc="0" dirty="0">
                        <a:solidFill>
                          <a:schemeClr val="tx1"/>
                        </a:solidFill>
                      </a:endParaRPr>
                    </a:p>
                  </a:txBody>
                  <a:tcPr marL="85752" marR="61251" marT="58579" marB="122503"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indent="0" algn="ctr">
                        <a:buFont typeface="+mj-lt"/>
                        <a:buNone/>
                      </a:pPr>
                      <a:r>
                        <a:rPr lang="es-ES" sz="1400" cap="none" spc="0" dirty="0">
                          <a:solidFill>
                            <a:schemeClr val="tx1"/>
                          </a:solidFill>
                        </a:rPr>
                        <a:t>100000</a:t>
                      </a:r>
                    </a:p>
                  </a:txBody>
                  <a:tcPr marL="85752" marR="61251" marT="58579" marB="122503"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indent="0" algn="ctr">
                        <a:buFont typeface="+mj-lt"/>
                        <a:buNone/>
                      </a:pPr>
                      <a:r>
                        <a:rPr lang="es-ES" sz="1400" cap="none" spc="0" dirty="0">
                          <a:solidFill>
                            <a:schemeClr val="tx1"/>
                          </a:solidFill>
                        </a:rPr>
                        <a:t>128550340</a:t>
                      </a:r>
                    </a:p>
                  </a:txBody>
                  <a:tcPr marL="85752" marR="61251" marT="58579" marB="122503"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indent="0" algn="ctr">
                        <a:buFont typeface="+mj-lt"/>
                        <a:buNone/>
                      </a:pPr>
                      <a:r>
                        <a:rPr lang="es-ES" sz="1400" cap="none" spc="0" dirty="0">
                          <a:solidFill>
                            <a:schemeClr val="tx1"/>
                          </a:solidFill>
                        </a:rPr>
                        <a:t>173500000</a:t>
                      </a:r>
                    </a:p>
                  </a:txBody>
                  <a:tcPr marL="85752" marR="61251" marT="58579" marB="122503"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marL="0" indent="0">
                        <a:buFont typeface="+mj-lt"/>
                        <a:buNone/>
                      </a:pPr>
                      <a:r>
                        <a:rPr lang="es-ES" sz="1400" b="0" i="0" kern="1200" dirty="0">
                          <a:solidFill>
                            <a:schemeClr val="tx1"/>
                          </a:solidFill>
                          <a:effectLst/>
                          <a:latin typeface="+mn-lt"/>
                          <a:ea typeface="+mn-ea"/>
                          <a:cs typeface="+mn-cs"/>
                        </a:rPr>
                        <a:t>Enorme </a:t>
                      </a:r>
                      <a:r>
                        <a:rPr lang="es-ES" sz="1400" b="0" i="0" kern="1200" dirty="0" err="1">
                          <a:solidFill>
                            <a:schemeClr val="tx1"/>
                          </a:solidFill>
                          <a:effectLst/>
                          <a:latin typeface="+mn-lt"/>
                          <a:ea typeface="+mn-ea"/>
                          <a:cs typeface="+mn-cs"/>
                        </a:rPr>
                        <a:t>dispersió</a:t>
                      </a:r>
                      <a:r>
                        <a:rPr lang="es-ES" sz="1400" b="0" i="0" kern="1200" dirty="0">
                          <a:solidFill>
                            <a:schemeClr val="tx1"/>
                          </a:solidFill>
                          <a:effectLst/>
                          <a:latin typeface="+mn-lt"/>
                          <a:ea typeface="+mn-ea"/>
                          <a:cs typeface="+mn-cs"/>
                        </a:rPr>
                        <a:t>; </a:t>
                      </a:r>
                      <a:r>
                        <a:rPr lang="es-ES" sz="1400" b="0" i="0" kern="1200" dirty="0" err="1">
                          <a:solidFill>
                            <a:schemeClr val="tx1"/>
                          </a:solidFill>
                          <a:effectLst/>
                          <a:latin typeface="+mn-lt"/>
                          <a:ea typeface="+mn-ea"/>
                          <a:cs typeface="+mn-cs"/>
                        </a:rPr>
                        <a:t>valors</a:t>
                      </a:r>
                      <a:r>
                        <a:rPr lang="es-ES" sz="1400" b="0" i="0" kern="1200" dirty="0">
                          <a:solidFill>
                            <a:schemeClr val="tx1"/>
                          </a:solidFill>
                          <a:effectLst/>
                          <a:latin typeface="+mn-lt"/>
                          <a:ea typeface="+mn-ea"/>
                          <a:cs typeface="+mn-cs"/>
                        </a:rPr>
                        <a:t> superen </a:t>
                      </a:r>
                      <a:r>
                        <a:rPr lang="es-ES" sz="1400" b="0" i="0" kern="1200" dirty="0" err="1">
                          <a:solidFill>
                            <a:schemeClr val="tx1"/>
                          </a:solidFill>
                          <a:effectLst/>
                          <a:latin typeface="+mn-lt"/>
                          <a:ea typeface="+mn-ea"/>
                          <a:cs typeface="+mn-cs"/>
                        </a:rPr>
                        <a:t>els</a:t>
                      </a:r>
                      <a:r>
                        <a:rPr lang="es-ES" sz="1400" b="0" i="0" kern="1200" dirty="0">
                          <a:solidFill>
                            <a:schemeClr val="tx1"/>
                          </a:solidFill>
                          <a:effectLst/>
                          <a:latin typeface="+mn-lt"/>
                          <a:ea typeface="+mn-ea"/>
                          <a:cs typeface="+mn-cs"/>
                        </a:rPr>
                        <a:t> 170 M€</a:t>
                      </a:r>
                      <a:endParaRPr lang="es-ES" sz="1400" cap="none" spc="0" dirty="0">
                        <a:solidFill>
                          <a:schemeClr val="tx1"/>
                        </a:solidFill>
                      </a:endParaRPr>
                    </a:p>
                  </a:txBody>
                  <a:tcPr marL="85752" marR="61251" marT="58579" marB="122503"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742984"/>
                  </a:ext>
                </a:extLst>
              </a:tr>
              <a:tr h="311383">
                <a:tc>
                  <a:txBody>
                    <a:bodyPr/>
                    <a:lstStyle/>
                    <a:p>
                      <a:pPr algn="r">
                        <a:buNone/>
                      </a:pPr>
                      <a:r>
                        <a:rPr lang="es-ES" sz="1400" b="1" cap="none" spc="0">
                          <a:solidFill>
                            <a:schemeClr val="tx1"/>
                          </a:solidFill>
                        </a:rPr>
                        <a:t>overall</a:t>
                      </a:r>
                      <a:endParaRPr lang="es-ES" sz="1400" cap="none" spc="0">
                        <a:solidFill>
                          <a:schemeClr val="tx1"/>
                        </a:solidFill>
                      </a:endParaRP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indent="0" algn="ctr">
                        <a:buFont typeface="+mj-lt"/>
                        <a:buNone/>
                      </a:pPr>
                      <a:r>
                        <a:rPr lang="es-ES" sz="1400" cap="none" spc="0" dirty="0">
                          <a:solidFill>
                            <a:schemeClr val="tx1"/>
                          </a:solidFill>
                        </a:rPr>
                        <a:t>52.0</a:t>
                      </a: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indent="0" algn="ctr">
                        <a:buFont typeface="+mj-lt"/>
                        <a:buNone/>
                      </a:pPr>
                      <a:r>
                        <a:rPr lang="es-ES" sz="1400" cap="none" spc="0" dirty="0">
                          <a:solidFill>
                            <a:schemeClr val="tx1"/>
                          </a:solidFill>
                        </a:rPr>
                        <a:t>73.5</a:t>
                      </a: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indent="0" algn="ctr">
                        <a:buFont typeface="+mj-lt"/>
                        <a:buNone/>
                      </a:pPr>
                      <a:r>
                        <a:rPr lang="es-ES" sz="1400" cap="none" spc="0" dirty="0">
                          <a:solidFill>
                            <a:schemeClr val="tx1"/>
                          </a:solidFill>
                        </a:rPr>
                        <a:t>91.0</a:t>
                      </a:r>
                    </a:p>
                  </a:txBody>
                  <a:tcPr marL="85752" marR="61251" marT="58579" marB="122503"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342900" indent="-342900">
                        <a:buFont typeface="+mj-lt"/>
                        <a:buAutoNum type="arabicPeriod"/>
                      </a:pPr>
                      <a:endParaRPr lang="es-ES" sz="1400" cap="none" spc="0" dirty="0">
                        <a:solidFill>
                          <a:schemeClr val="tx1"/>
                        </a:solidFill>
                      </a:endParaRPr>
                    </a:p>
                  </a:txBody>
                  <a:tcPr marL="85752" marR="61251" marT="58579" marB="122503"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1301935429"/>
                  </a:ext>
                </a:extLst>
              </a:tr>
              <a:tr h="311383">
                <a:tc>
                  <a:txBody>
                    <a:bodyPr/>
                    <a:lstStyle/>
                    <a:p>
                      <a:pPr algn="r">
                        <a:buNone/>
                      </a:pPr>
                      <a:r>
                        <a:rPr lang="es-ES" sz="1400" b="1" cap="none" spc="0">
                          <a:solidFill>
                            <a:schemeClr val="tx1"/>
                          </a:solidFill>
                        </a:rPr>
                        <a:t>potential</a:t>
                      </a:r>
                      <a:endParaRPr lang="es-ES" sz="1400" cap="none" spc="0">
                        <a:solidFill>
                          <a:schemeClr val="tx1"/>
                        </a:solidFill>
                      </a:endParaRP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indent="0" algn="ctr">
                        <a:buFont typeface="+mj-lt"/>
                        <a:buNone/>
                      </a:pPr>
                      <a:r>
                        <a:rPr lang="es-ES" sz="1400" cap="none" spc="0" dirty="0">
                          <a:solidFill>
                            <a:schemeClr val="tx1"/>
                          </a:solidFill>
                        </a:rPr>
                        <a:t>56</a:t>
                      </a: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indent="0" algn="ctr">
                        <a:buFont typeface="+mj-lt"/>
                        <a:buNone/>
                      </a:pPr>
                      <a:r>
                        <a:rPr lang="es-ES" sz="1400" cap="none" spc="0" dirty="0">
                          <a:solidFill>
                            <a:schemeClr val="tx1"/>
                          </a:solidFill>
                        </a:rPr>
                        <a:t>78.9</a:t>
                      </a: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indent="0" algn="ctr">
                        <a:buFont typeface="+mj-lt"/>
                        <a:buNone/>
                      </a:pPr>
                      <a:r>
                        <a:rPr lang="es-ES" sz="1400" cap="none" spc="0" dirty="0">
                          <a:solidFill>
                            <a:schemeClr val="tx1"/>
                          </a:solidFill>
                        </a:rPr>
                        <a:t>94</a:t>
                      </a: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342900" indent="-342900">
                        <a:buFont typeface="+mj-lt"/>
                        <a:buAutoNum type="arabicPeriod"/>
                      </a:pPr>
                      <a:endParaRPr lang="es-ES" sz="1400" cap="none" spc="0" dirty="0">
                        <a:solidFill>
                          <a:schemeClr val="tx1"/>
                        </a:solidFill>
                      </a:endParaRP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8715992"/>
                  </a:ext>
                </a:extLst>
              </a:tr>
              <a:tr h="311383">
                <a:tc>
                  <a:txBody>
                    <a:bodyPr/>
                    <a:lstStyle/>
                    <a:p>
                      <a:pPr algn="r">
                        <a:buNone/>
                      </a:pPr>
                      <a:r>
                        <a:rPr lang="es-ES" sz="1400" b="1" cap="none" spc="0">
                          <a:solidFill>
                            <a:schemeClr val="tx1"/>
                          </a:solidFill>
                        </a:rPr>
                        <a:t>age</a:t>
                      </a:r>
                      <a:endParaRPr lang="es-ES" sz="1400" cap="none" spc="0">
                        <a:solidFill>
                          <a:schemeClr val="tx1"/>
                        </a:solidFill>
                      </a:endParaRPr>
                    </a:p>
                  </a:txBody>
                  <a:tcPr marL="85752" marR="61251" marT="58579" marB="122503"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indent="0" algn="ctr">
                        <a:buFont typeface="+mj-lt"/>
                        <a:buNone/>
                      </a:pPr>
                      <a:r>
                        <a:rPr lang="es-ES" sz="1400" cap="none" spc="0" dirty="0">
                          <a:solidFill>
                            <a:schemeClr val="tx1"/>
                          </a:solidFill>
                        </a:rPr>
                        <a:t>16</a:t>
                      </a:r>
                    </a:p>
                  </a:txBody>
                  <a:tcPr marL="85752" marR="61251" marT="58579" marB="122503"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indent="0" algn="ctr">
                        <a:buFont typeface="+mj-lt"/>
                        <a:buNone/>
                      </a:pPr>
                      <a:r>
                        <a:rPr lang="es-ES" sz="1400" cap="none" spc="0" dirty="0">
                          <a:solidFill>
                            <a:schemeClr val="tx1"/>
                          </a:solidFill>
                        </a:rPr>
                        <a:t>25.6</a:t>
                      </a:r>
                    </a:p>
                  </a:txBody>
                  <a:tcPr marL="85752" marR="61251" marT="58579" marB="122503"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indent="0" algn="ctr">
                        <a:buFont typeface="+mj-lt"/>
                        <a:buNone/>
                      </a:pPr>
                      <a:r>
                        <a:rPr lang="es-ES" sz="1400" cap="none" spc="0" dirty="0">
                          <a:solidFill>
                            <a:schemeClr val="tx1"/>
                          </a:solidFill>
                        </a:rPr>
                        <a:t>41</a:t>
                      </a:r>
                    </a:p>
                  </a:txBody>
                  <a:tcPr marL="85752" marR="61251" marT="58579" marB="122503"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342900" indent="-342900">
                        <a:buFont typeface="+mj-lt"/>
                        <a:buAutoNum type="arabicPeriod"/>
                      </a:pPr>
                      <a:endParaRPr lang="es-ES" sz="1400" cap="none" spc="0" dirty="0">
                        <a:solidFill>
                          <a:schemeClr val="tx1"/>
                        </a:solidFill>
                      </a:endParaRPr>
                    </a:p>
                  </a:txBody>
                  <a:tcPr marL="85752" marR="61251" marT="58579" marB="122503"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3542543263"/>
                  </a:ext>
                </a:extLst>
              </a:tr>
              <a:tr h="490068">
                <a:tc>
                  <a:txBody>
                    <a:bodyPr/>
                    <a:lstStyle/>
                    <a:p>
                      <a:pPr algn="r">
                        <a:buNone/>
                      </a:pPr>
                      <a:r>
                        <a:rPr lang="es-ES" sz="1400" b="1" cap="none" spc="0" dirty="0" err="1">
                          <a:solidFill>
                            <a:schemeClr val="tx1"/>
                          </a:solidFill>
                        </a:rPr>
                        <a:t>wage</a:t>
                      </a:r>
                      <a:endParaRPr lang="es-ES" sz="1400" cap="none" spc="0" dirty="0">
                        <a:solidFill>
                          <a:schemeClr val="tx1"/>
                        </a:solidFill>
                      </a:endParaRP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indent="0" algn="ctr">
                        <a:buFont typeface="+mj-lt"/>
                        <a:buNone/>
                      </a:pPr>
                      <a:r>
                        <a:rPr lang="es-ES" sz="1400" cap="none" spc="0" dirty="0">
                          <a:solidFill>
                            <a:schemeClr val="tx1"/>
                          </a:solidFill>
                        </a:rPr>
                        <a:t>500</a:t>
                      </a: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indent="0" algn="ctr">
                        <a:buFont typeface="+mj-lt"/>
                        <a:buNone/>
                      </a:pPr>
                      <a:r>
                        <a:rPr lang="es-ES" sz="1400" cap="none" spc="0" dirty="0">
                          <a:solidFill>
                            <a:schemeClr val="tx1"/>
                          </a:solidFill>
                        </a:rPr>
                        <a:t>745</a:t>
                      </a: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indent="0" algn="ctr">
                        <a:buFont typeface="+mj-lt"/>
                        <a:buNone/>
                      </a:pPr>
                      <a:r>
                        <a:rPr lang="es-ES" sz="1400" cap="none" spc="0" dirty="0">
                          <a:solidFill>
                            <a:schemeClr val="tx1"/>
                          </a:solidFill>
                        </a:rPr>
                        <a:t>4000</a:t>
                      </a: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indent="0">
                        <a:buFont typeface="+mj-lt"/>
                        <a:buNone/>
                      </a:pPr>
                      <a:r>
                        <a:rPr lang="es-ES" sz="1400" cap="none" spc="0" dirty="0">
                          <a:solidFill>
                            <a:schemeClr val="tx1"/>
                          </a:solidFill>
                        </a:rPr>
                        <a:t>Gran </a:t>
                      </a:r>
                      <a:r>
                        <a:rPr lang="es-ES" sz="1400" cap="none" spc="0" dirty="0" err="1">
                          <a:solidFill>
                            <a:schemeClr val="tx1"/>
                          </a:solidFill>
                        </a:rPr>
                        <a:t>variabilitat</a:t>
                      </a:r>
                      <a:r>
                        <a:rPr lang="es-ES" sz="1400" cap="none" spc="0" dirty="0">
                          <a:solidFill>
                            <a:schemeClr val="tx1"/>
                          </a:solidFill>
                        </a:rPr>
                        <a:t> </a:t>
                      </a:r>
                      <a:r>
                        <a:rPr lang="es-ES" sz="1400" cap="none" spc="0" dirty="0" err="1">
                          <a:solidFill>
                            <a:schemeClr val="tx1"/>
                          </a:solidFill>
                        </a:rPr>
                        <a:t>amb</a:t>
                      </a:r>
                      <a:r>
                        <a:rPr lang="es-ES" sz="1400" cap="none" spc="0" dirty="0">
                          <a:solidFill>
                            <a:schemeClr val="tx1"/>
                          </a:solidFill>
                        </a:rPr>
                        <a:t> una Mitjana </a:t>
                      </a:r>
                      <a:r>
                        <a:rPr lang="es-ES" sz="1400" cap="none" spc="0" dirty="0" err="1">
                          <a:solidFill>
                            <a:schemeClr val="tx1"/>
                          </a:solidFill>
                        </a:rPr>
                        <a:t>baixada</a:t>
                      </a:r>
                      <a:endParaRPr lang="es-ES" sz="1400" cap="none" spc="0" dirty="0">
                        <a:solidFill>
                          <a:schemeClr val="tx1"/>
                        </a:solidFill>
                      </a:endParaRPr>
                    </a:p>
                  </a:txBody>
                  <a:tcPr marL="85752" marR="61251" marT="58579" marB="122503"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6651845"/>
                  </a:ext>
                </a:extLst>
              </a:tr>
            </a:tbl>
          </a:graphicData>
        </a:graphic>
      </p:graphicFrame>
      <p:pic>
        <p:nvPicPr>
          <p:cNvPr id="4" name="Imagen 3" descr="Gráfico, Histograma&#10;&#10;El contenido generado por IA puede ser incorrecto.">
            <a:extLst>
              <a:ext uri="{FF2B5EF4-FFF2-40B4-BE49-F238E27FC236}">
                <a16:creationId xmlns:a16="http://schemas.microsoft.com/office/drawing/2014/main" id="{BEF16C7E-B1A7-D6DE-9A3C-A8FCC05AE438}"/>
              </a:ext>
            </a:extLst>
          </p:cNvPr>
          <p:cNvPicPr>
            <a:picLocks noChangeAspect="1"/>
          </p:cNvPicPr>
          <p:nvPr/>
        </p:nvPicPr>
        <p:blipFill>
          <a:blip r:embed="rId3"/>
          <a:stretch>
            <a:fillRect/>
          </a:stretch>
        </p:blipFill>
        <p:spPr>
          <a:xfrm>
            <a:off x="1691341" y="4519974"/>
            <a:ext cx="8898964" cy="22339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293794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6995_TF22378848.potx" id="{85DF5566-E470-4B76-A232-C21C6F80612C}" vid="{69CBCECC-819E-48E2-AFD3-2FC385233835}"/>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Diseño Integral</Template>
  <TotalTime>1815</TotalTime>
  <Words>2445</Words>
  <Application>Microsoft Office PowerPoint</Application>
  <PresentationFormat>Panorámica</PresentationFormat>
  <Paragraphs>266</Paragraphs>
  <Slides>18</Slides>
  <Notes>17</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18</vt:i4>
      </vt:variant>
    </vt:vector>
  </HeadingPairs>
  <TitlesOfParts>
    <vt:vector size="30" baseType="lpstr">
      <vt:lpstr>Aptos</vt:lpstr>
      <vt:lpstr>Aptos Display</vt:lpstr>
      <vt:lpstr>Arial</vt:lpstr>
      <vt:lpstr>Calibri</vt:lpstr>
      <vt:lpstr>fkGroteskNeue</vt:lpstr>
      <vt:lpstr>Helvetica Neue</vt:lpstr>
      <vt:lpstr>Symbol</vt:lpstr>
      <vt:lpstr>Tw Cen MT</vt:lpstr>
      <vt:lpstr>Tw Cen MT Condensed</vt:lpstr>
      <vt:lpstr>Wingdings 3</vt:lpstr>
      <vt:lpstr>Integral</vt:lpstr>
      <vt:lpstr>Diseño personalizado</vt:lpstr>
      <vt:lpstr>Quant val una estrella? Data Science amb futbol femení</vt:lpstr>
      <vt:lpstr>AVUI PARLEM</vt:lpstr>
      <vt:lpstr>METODOLOGIA</vt:lpstr>
      <vt:lpstr>CONJUNT DE DADES (DATAFRAME)</vt:lpstr>
      <vt:lpstr>Analitzant fitxatges amb dades</vt:lpstr>
      <vt:lpstr>DESCRIPCIÓ DE LES VARIABLES</vt:lpstr>
      <vt:lpstr>Preprocessament de dades</vt:lpstr>
      <vt:lpstr>DATAFRAME DE TREBALL DESPRÉS DE LA NETEJA</vt:lpstr>
      <vt:lpstr>DESCRIPCIó BÁSICA DEL MERCAT</vt:lpstr>
      <vt:lpstr>LES JUGADORES QUE JUGUEN EN POSICIONS D’ATAC TENEN MAJOR VALOR DE MERCAT QUE LA RESTA DE JUGADORS ? </vt:lpstr>
      <vt:lpstr>LES JUGADORES QUE JUGUEN EN POSICIONS D’ATAC TENEN MAJOR VALOR DE MERCAT QUE LA RESTA DE JUGADORS ?</vt:lpstr>
      <vt:lpstr>Quins factors expliquen el valor de mercat dels jugadors?”</vt:lpstr>
      <vt:lpstr>cómo se relacionan entre sí las variables</vt:lpstr>
      <vt:lpstr>Valor de mercaT pER liga I interacció AMB la internacionalitaT</vt:lpstr>
      <vt:lpstr>Models predictiUS pER A identificar jugadorEs d’alto valor de mercado</vt:lpstr>
      <vt:lpstr>CONCLUSIÓ</vt:lpstr>
      <vt:lpstr>Recomendacions futures</vt:lpstr>
      <vt:lpstr>Moltes gràcies    “Without data, you’re just another person with an opinion.” — W. Edwards Deming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Trinidad Piedra Clemente</dc:creator>
  <cp:lastModifiedBy>Trinidad Piedra Clemente</cp:lastModifiedBy>
  <cp:revision>10</cp:revision>
  <dcterms:created xsi:type="dcterms:W3CDTF">2026-01-08T17:44:08Z</dcterms:created>
  <dcterms:modified xsi:type="dcterms:W3CDTF">2026-01-30T19:09:52Z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